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7" r:id="rId1"/>
  </p:sldMasterIdLst>
  <p:notesMasterIdLst>
    <p:notesMasterId r:id="rId23"/>
  </p:notesMasterIdLst>
  <p:sldIdLst>
    <p:sldId id="297" r:id="rId2"/>
    <p:sldId id="256" r:id="rId3"/>
    <p:sldId id="294" r:id="rId4"/>
    <p:sldId id="295" r:id="rId5"/>
    <p:sldId id="265" r:id="rId6"/>
    <p:sldId id="257" r:id="rId7"/>
    <p:sldId id="262" r:id="rId8"/>
    <p:sldId id="296" r:id="rId9"/>
    <p:sldId id="272" r:id="rId10"/>
    <p:sldId id="280" r:id="rId11"/>
    <p:sldId id="281" r:id="rId12"/>
    <p:sldId id="291" r:id="rId13"/>
    <p:sldId id="269" r:id="rId14"/>
    <p:sldId id="290" r:id="rId15"/>
    <p:sldId id="263" r:id="rId16"/>
    <p:sldId id="267" r:id="rId17"/>
    <p:sldId id="270" r:id="rId18"/>
    <p:sldId id="289" r:id="rId19"/>
    <p:sldId id="276" r:id="rId20"/>
    <p:sldId id="292" r:id="rId21"/>
    <p:sldId id="293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AFA4C0"/>
    <a:srgbClr val="2B0730"/>
    <a:srgbClr val="461D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89"/>
    <p:restoredTop sz="96029"/>
  </p:normalViewPr>
  <p:slideViewPr>
    <p:cSldViewPr snapToGrid="0" snapToObjects="1">
      <p:cViewPr varScale="1">
        <p:scale>
          <a:sx n="151" d="100"/>
          <a:sy n="151" d="100"/>
        </p:scale>
        <p:origin x="38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D0BAF0A-9ABF-7A49-A9F0-70849AF5C24A}" type="doc">
      <dgm:prSet loTypeId="urn:microsoft.com/office/officeart/2005/8/layout/list1" loCatId="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7C8AF230-9B42-794B-997B-20350886BD73}">
      <dgm:prSet phldrT="[Text]"/>
      <dgm:spPr/>
      <dgm:t>
        <a:bodyPr/>
        <a:lstStyle/>
        <a:p>
          <a:pPr>
            <a:buNone/>
          </a:pPr>
          <a:r>
            <a:rPr lang="en-GB" dirty="0"/>
            <a:t>7 Application Layer</a:t>
          </a:r>
        </a:p>
      </dgm:t>
    </dgm:pt>
    <dgm:pt modelId="{0153DBC2-97BF-334F-A2D1-53A6E96166E5}" type="parTrans" cxnId="{8AF4EC0B-0310-4C48-AB7D-E1577AFCBA72}">
      <dgm:prSet/>
      <dgm:spPr/>
      <dgm:t>
        <a:bodyPr/>
        <a:lstStyle/>
        <a:p>
          <a:endParaRPr lang="en-GB"/>
        </a:p>
      </dgm:t>
    </dgm:pt>
    <dgm:pt modelId="{04A9153E-8B8D-B447-B776-830C23ADF4C7}" type="sibTrans" cxnId="{8AF4EC0B-0310-4C48-AB7D-E1577AFCBA72}">
      <dgm:prSet/>
      <dgm:spPr/>
      <dgm:t>
        <a:bodyPr/>
        <a:lstStyle/>
        <a:p>
          <a:endParaRPr lang="en-GB"/>
        </a:p>
      </dgm:t>
    </dgm:pt>
    <dgm:pt modelId="{FC1FA831-654B-E64E-9AB0-B704D7B70418}">
      <dgm:prSet phldrT="[Text]"/>
      <dgm:spPr/>
      <dgm:t>
        <a:bodyPr/>
        <a:lstStyle/>
        <a:p>
          <a:pPr>
            <a:buNone/>
          </a:pPr>
          <a:r>
            <a:rPr lang="en-GB" dirty="0"/>
            <a:t>For human consumption – what we see </a:t>
          </a:r>
          <a:r>
            <a:rPr lang="en-GB" dirty="0" err="1"/>
            <a:t>eg.</a:t>
          </a:r>
          <a:r>
            <a:rPr lang="en-GB" dirty="0"/>
            <a:t> HTTP, SNMP, FTP</a:t>
          </a:r>
        </a:p>
      </dgm:t>
    </dgm:pt>
    <dgm:pt modelId="{C90C7792-81AC-C24B-B609-8CA73B15EE3C}" type="parTrans" cxnId="{4A85FACF-244D-F54B-9A47-B34CCB5921D2}">
      <dgm:prSet/>
      <dgm:spPr/>
      <dgm:t>
        <a:bodyPr/>
        <a:lstStyle/>
        <a:p>
          <a:endParaRPr lang="en-GB"/>
        </a:p>
      </dgm:t>
    </dgm:pt>
    <dgm:pt modelId="{E473D500-16CE-B94C-885D-76871E901FD2}" type="sibTrans" cxnId="{4A85FACF-244D-F54B-9A47-B34CCB5921D2}">
      <dgm:prSet/>
      <dgm:spPr/>
      <dgm:t>
        <a:bodyPr/>
        <a:lstStyle/>
        <a:p>
          <a:endParaRPr lang="en-GB"/>
        </a:p>
      </dgm:t>
    </dgm:pt>
    <dgm:pt modelId="{80FE8421-520D-C74C-B776-660B894F89A8}">
      <dgm:prSet phldrT="[Text]"/>
      <dgm:spPr/>
      <dgm:t>
        <a:bodyPr/>
        <a:lstStyle/>
        <a:p>
          <a:pPr>
            <a:buNone/>
          </a:pPr>
          <a:r>
            <a:rPr lang="en-GB" dirty="0"/>
            <a:t>6 Presentation Layer</a:t>
          </a:r>
        </a:p>
      </dgm:t>
    </dgm:pt>
    <dgm:pt modelId="{1852C1D5-B244-5348-98E8-F638FCE4AC62}" type="parTrans" cxnId="{CF052428-CB1A-FE45-AE38-B9CE36829A59}">
      <dgm:prSet/>
      <dgm:spPr/>
      <dgm:t>
        <a:bodyPr/>
        <a:lstStyle/>
        <a:p>
          <a:endParaRPr lang="en-GB"/>
        </a:p>
      </dgm:t>
    </dgm:pt>
    <dgm:pt modelId="{0D29AC41-CDC2-7947-A951-54849842DEDD}" type="sibTrans" cxnId="{CF052428-CB1A-FE45-AE38-B9CE36829A59}">
      <dgm:prSet/>
      <dgm:spPr/>
      <dgm:t>
        <a:bodyPr/>
        <a:lstStyle/>
        <a:p>
          <a:endParaRPr lang="en-GB"/>
        </a:p>
      </dgm:t>
    </dgm:pt>
    <dgm:pt modelId="{842C530D-2506-E34E-9B53-5F50651DB5FC}">
      <dgm:prSet phldrT="[Text]"/>
      <dgm:spPr/>
      <dgm:t>
        <a:bodyPr/>
        <a:lstStyle/>
        <a:p>
          <a:pPr>
            <a:buNone/>
          </a:pPr>
          <a:r>
            <a:rPr lang="en-GB" dirty="0"/>
            <a:t>Processes data to be used by the app layer, including encryption/decryption, jpg, SSL, TLS</a:t>
          </a:r>
        </a:p>
      </dgm:t>
    </dgm:pt>
    <dgm:pt modelId="{8B887F2D-B94A-2B48-9BE5-83AB50653444}" type="parTrans" cxnId="{5349E68A-A947-2646-9EA4-D135AE02011D}">
      <dgm:prSet/>
      <dgm:spPr/>
      <dgm:t>
        <a:bodyPr/>
        <a:lstStyle/>
        <a:p>
          <a:endParaRPr lang="en-GB"/>
        </a:p>
      </dgm:t>
    </dgm:pt>
    <dgm:pt modelId="{236A6126-54B7-3346-B107-DE9CC8F9ED4E}" type="sibTrans" cxnId="{5349E68A-A947-2646-9EA4-D135AE02011D}">
      <dgm:prSet/>
      <dgm:spPr/>
      <dgm:t>
        <a:bodyPr/>
        <a:lstStyle/>
        <a:p>
          <a:endParaRPr lang="en-GB"/>
        </a:p>
      </dgm:t>
    </dgm:pt>
    <dgm:pt modelId="{AAA98915-1835-0D4F-A516-080E580898A0}">
      <dgm:prSet phldrT="[Text]"/>
      <dgm:spPr/>
      <dgm:t>
        <a:bodyPr/>
        <a:lstStyle/>
        <a:p>
          <a:pPr>
            <a:buNone/>
          </a:pPr>
          <a:r>
            <a:rPr lang="en-GB" dirty="0"/>
            <a:t>5 Session Layer</a:t>
          </a:r>
        </a:p>
      </dgm:t>
    </dgm:pt>
    <dgm:pt modelId="{BAB74B79-2D97-EC47-A062-2D375B9E427F}" type="parTrans" cxnId="{632DA792-2DC4-BF4B-8D06-0CE5BF53F617}">
      <dgm:prSet/>
      <dgm:spPr/>
      <dgm:t>
        <a:bodyPr/>
        <a:lstStyle/>
        <a:p>
          <a:endParaRPr lang="en-GB"/>
        </a:p>
      </dgm:t>
    </dgm:pt>
    <dgm:pt modelId="{55D29D54-A4DA-FF44-B215-FB058545DBDA}" type="sibTrans" cxnId="{632DA792-2DC4-BF4B-8D06-0CE5BF53F617}">
      <dgm:prSet/>
      <dgm:spPr/>
      <dgm:t>
        <a:bodyPr/>
        <a:lstStyle/>
        <a:p>
          <a:endParaRPr lang="en-GB"/>
        </a:p>
      </dgm:t>
    </dgm:pt>
    <dgm:pt modelId="{AEA6D1DA-121C-1546-8285-68C413EE878F}">
      <dgm:prSet phldrT="[Text]"/>
      <dgm:spPr/>
      <dgm:t>
        <a:bodyPr/>
        <a:lstStyle/>
        <a:p>
          <a:pPr>
            <a:buNone/>
          </a:pPr>
          <a:r>
            <a:rPr lang="en-GB" dirty="0"/>
            <a:t>4 Transportation Layer (TCP/UDP)</a:t>
          </a:r>
        </a:p>
      </dgm:t>
    </dgm:pt>
    <dgm:pt modelId="{7EA9C48A-A7D0-2446-A1D4-B809840D9AC7}" type="parTrans" cxnId="{C284CA8E-9804-6645-A2D0-2DC61C03A798}">
      <dgm:prSet/>
      <dgm:spPr/>
      <dgm:t>
        <a:bodyPr/>
        <a:lstStyle/>
        <a:p>
          <a:endParaRPr lang="en-GB"/>
        </a:p>
      </dgm:t>
    </dgm:pt>
    <dgm:pt modelId="{67697777-0A74-7440-803A-D3E273EA3E43}" type="sibTrans" cxnId="{C284CA8E-9804-6645-A2D0-2DC61C03A798}">
      <dgm:prSet/>
      <dgm:spPr/>
      <dgm:t>
        <a:bodyPr/>
        <a:lstStyle/>
        <a:p>
          <a:endParaRPr lang="en-GB"/>
        </a:p>
      </dgm:t>
    </dgm:pt>
    <dgm:pt modelId="{1C56CC4A-A5EF-6B45-B111-180C5CD68DBE}">
      <dgm:prSet phldrT="[Text]"/>
      <dgm:spPr/>
      <dgm:t>
        <a:bodyPr/>
        <a:lstStyle/>
        <a:p>
          <a:pPr>
            <a:buNone/>
          </a:pPr>
          <a:r>
            <a:rPr lang="en-GB" dirty="0"/>
            <a:t>Responsible for transporting packets in a way that covers flow control and reliability</a:t>
          </a:r>
        </a:p>
      </dgm:t>
    </dgm:pt>
    <dgm:pt modelId="{7945F833-02FD-0B44-84F3-DFF603C442DA}" type="parTrans" cxnId="{AF3EF7E9-10B8-9E41-A92F-E31892463A48}">
      <dgm:prSet/>
      <dgm:spPr/>
      <dgm:t>
        <a:bodyPr/>
        <a:lstStyle/>
        <a:p>
          <a:endParaRPr lang="en-GB"/>
        </a:p>
      </dgm:t>
    </dgm:pt>
    <dgm:pt modelId="{E13D3895-8454-804B-9718-297CD17F26E2}" type="sibTrans" cxnId="{AF3EF7E9-10B8-9E41-A92F-E31892463A48}">
      <dgm:prSet/>
      <dgm:spPr/>
      <dgm:t>
        <a:bodyPr/>
        <a:lstStyle/>
        <a:p>
          <a:endParaRPr lang="en-GB"/>
        </a:p>
      </dgm:t>
    </dgm:pt>
    <dgm:pt modelId="{EA8143AB-425E-C045-97FB-1201D8FEEEB3}">
      <dgm:prSet phldrT="[Text]"/>
      <dgm:spPr/>
      <dgm:t>
        <a:bodyPr/>
        <a:lstStyle/>
        <a:p>
          <a:pPr>
            <a:buNone/>
          </a:pPr>
          <a:r>
            <a:rPr lang="en-GB" dirty="0"/>
            <a:t>3 Network Layer</a:t>
          </a:r>
        </a:p>
      </dgm:t>
    </dgm:pt>
    <dgm:pt modelId="{857FF821-FC1A-2F43-9B03-3186C2165C85}" type="parTrans" cxnId="{6F6B804D-A675-504A-8B6C-CD12CE962997}">
      <dgm:prSet/>
      <dgm:spPr/>
      <dgm:t>
        <a:bodyPr/>
        <a:lstStyle/>
        <a:p>
          <a:endParaRPr lang="en-GB"/>
        </a:p>
      </dgm:t>
    </dgm:pt>
    <dgm:pt modelId="{90752B9D-F9C0-AB49-A423-A7CADBEC9DF1}" type="sibTrans" cxnId="{6F6B804D-A675-504A-8B6C-CD12CE962997}">
      <dgm:prSet/>
      <dgm:spPr/>
      <dgm:t>
        <a:bodyPr/>
        <a:lstStyle/>
        <a:p>
          <a:endParaRPr lang="en-GB"/>
        </a:p>
      </dgm:t>
    </dgm:pt>
    <dgm:pt modelId="{E5034A56-C936-8A42-A97A-2840BD4AA5B0}">
      <dgm:prSet phldrT="[Text]"/>
      <dgm:spPr/>
      <dgm:t>
        <a:bodyPr/>
        <a:lstStyle/>
        <a:p>
          <a:pPr>
            <a:buNone/>
          </a:pPr>
          <a:r>
            <a:rPr lang="en-GB" dirty="0"/>
            <a:t>Routing data from A to B going across boundaries – IP’s, ICMP, IPsec, IGMP</a:t>
          </a:r>
        </a:p>
      </dgm:t>
    </dgm:pt>
    <dgm:pt modelId="{25432C4C-7AAD-234F-9166-999E52945010}" type="parTrans" cxnId="{20B863BA-0BA0-F542-9D27-5F146F66310F}">
      <dgm:prSet/>
      <dgm:spPr/>
      <dgm:t>
        <a:bodyPr/>
        <a:lstStyle/>
        <a:p>
          <a:endParaRPr lang="en-GB"/>
        </a:p>
      </dgm:t>
    </dgm:pt>
    <dgm:pt modelId="{74CA7BF7-085B-694B-9694-78E842CEDD77}" type="sibTrans" cxnId="{20B863BA-0BA0-F542-9D27-5F146F66310F}">
      <dgm:prSet/>
      <dgm:spPr/>
      <dgm:t>
        <a:bodyPr/>
        <a:lstStyle/>
        <a:p>
          <a:endParaRPr lang="en-GB"/>
        </a:p>
      </dgm:t>
    </dgm:pt>
    <dgm:pt modelId="{66B71695-5C91-FB40-BF73-72DFF77D646F}">
      <dgm:prSet phldrT="[Text]"/>
      <dgm:spPr/>
      <dgm:t>
        <a:bodyPr/>
        <a:lstStyle/>
        <a:p>
          <a:pPr>
            <a:buNone/>
          </a:pPr>
          <a:r>
            <a:rPr lang="en-GB" dirty="0"/>
            <a:t>2 Data Link Layer</a:t>
          </a:r>
        </a:p>
      </dgm:t>
    </dgm:pt>
    <dgm:pt modelId="{C4652B59-9713-1D46-92AE-61DD1384D494}" type="parTrans" cxnId="{B6EE2934-C9B8-B441-AFDA-E1F7286915B1}">
      <dgm:prSet/>
      <dgm:spPr/>
      <dgm:t>
        <a:bodyPr/>
        <a:lstStyle/>
        <a:p>
          <a:endParaRPr lang="en-GB"/>
        </a:p>
      </dgm:t>
    </dgm:pt>
    <dgm:pt modelId="{8323E1C1-BAC5-F843-B41B-19D30379E062}" type="sibTrans" cxnId="{B6EE2934-C9B8-B441-AFDA-E1F7286915B1}">
      <dgm:prSet/>
      <dgm:spPr/>
      <dgm:t>
        <a:bodyPr/>
        <a:lstStyle/>
        <a:p>
          <a:endParaRPr lang="en-GB"/>
        </a:p>
      </dgm:t>
    </dgm:pt>
    <dgm:pt modelId="{5936E744-D945-024F-BBC4-54D34305584F}">
      <dgm:prSet phldrT="[Text]"/>
      <dgm:spPr/>
      <dgm:t>
        <a:bodyPr/>
        <a:lstStyle/>
        <a:p>
          <a:pPr>
            <a:buNone/>
          </a:pPr>
          <a:r>
            <a:rPr lang="en-GB" dirty="0"/>
            <a:t>How data is linked up from point A to B </a:t>
          </a:r>
          <a:r>
            <a:rPr lang="en-GB" dirty="0" err="1"/>
            <a:t>eg.</a:t>
          </a:r>
          <a:r>
            <a:rPr lang="en-GB" dirty="0"/>
            <a:t> ARP, MAC Address</a:t>
          </a:r>
        </a:p>
      </dgm:t>
    </dgm:pt>
    <dgm:pt modelId="{42AC70A0-24DB-4F45-B603-04BB009E78BF}" type="parTrans" cxnId="{24DA6E77-F056-5247-8072-2BCB460D84A9}">
      <dgm:prSet/>
      <dgm:spPr/>
      <dgm:t>
        <a:bodyPr/>
        <a:lstStyle/>
        <a:p>
          <a:endParaRPr lang="en-GB"/>
        </a:p>
      </dgm:t>
    </dgm:pt>
    <dgm:pt modelId="{23AD3FFD-B568-B748-92A7-1278CCAC8673}" type="sibTrans" cxnId="{24DA6E77-F056-5247-8072-2BCB460D84A9}">
      <dgm:prSet/>
      <dgm:spPr/>
      <dgm:t>
        <a:bodyPr/>
        <a:lstStyle/>
        <a:p>
          <a:endParaRPr lang="en-GB"/>
        </a:p>
      </dgm:t>
    </dgm:pt>
    <dgm:pt modelId="{C52E148B-4D2A-4B4E-9477-415051C8A16D}">
      <dgm:prSet phldrT="[Text]"/>
      <dgm:spPr/>
      <dgm:t>
        <a:bodyPr/>
        <a:lstStyle/>
        <a:p>
          <a:pPr>
            <a:buNone/>
          </a:pPr>
          <a:r>
            <a:rPr lang="en-GB" dirty="0"/>
            <a:t>1 Physical Layer</a:t>
          </a:r>
        </a:p>
      </dgm:t>
    </dgm:pt>
    <dgm:pt modelId="{BF27E968-1D94-B746-A8F1-A62F1D386E4E}" type="parTrans" cxnId="{16E47D2F-C0E0-304A-AACA-A068C64D8032}">
      <dgm:prSet/>
      <dgm:spPr/>
      <dgm:t>
        <a:bodyPr/>
        <a:lstStyle/>
        <a:p>
          <a:endParaRPr lang="en-GB"/>
        </a:p>
      </dgm:t>
    </dgm:pt>
    <dgm:pt modelId="{7779DF5E-8AD4-7243-BD51-C102CBDE8BCE}" type="sibTrans" cxnId="{16E47D2F-C0E0-304A-AACA-A068C64D8032}">
      <dgm:prSet/>
      <dgm:spPr/>
      <dgm:t>
        <a:bodyPr/>
        <a:lstStyle/>
        <a:p>
          <a:endParaRPr lang="en-GB"/>
        </a:p>
      </dgm:t>
    </dgm:pt>
    <dgm:pt modelId="{02F5EF6F-90DE-C04D-AEF3-F4B654C281FD}">
      <dgm:prSet phldrT="[Text]"/>
      <dgm:spPr/>
      <dgm:t>
        <a:bodyPr/>
        <a:lstStyle/>
        <a:p>
          <a:pPr>
            <a:buNone/>
          </a:pPr>
          <a:r>
            <a:rPr lang="en-GB" dirty="0"/>
            <a:t>Hardware responsible for data transmission – </a:t>
          </a:r>
          <a:r>
            <a:rPr lang="en-GB" dirty="0" err="1"/>
            <a:t>eg</a:t>
          </a:r>
          <a:r>
            <a:rPr lang="en-GB" dirty="0"/>
            <a:t> the physical cables, hubs, wireless</a:t>
          </a:r>
        </a:p>
      </dgm:t>
    </dgm:pt>
    <dgm:pt modelId="{E65899F1-A8E6-CE49-B290-B5C0306ACFF1}" type="parTrans" cxnId="{B1E49E1E-630F-3347-8968-452F69FD0B92}">
      <dgm:prSet/>
      <dgm:spPr/>
      <dgm:t>
        <a:bodyPr/>
        <a:lstStyle/>
        <a:p>
          <a:endParaRPr lang="en-GB"/>
        </a:p>
      </dgm:t>
    </dgm:pt>
    <dgm:pt modelId="{8BF6850A-13D8-BF44-8FC7-E12AFDA53278}" type="sibTrans" cxnId="{B1E49E1E-630F-3347-8968-452F69FD0B92}">
      <dgm:prSet/>
      <dgm:spPr/>
      <dgm:t>
        <a:bodyPr/>
        <a:lstStyle/>
        <a:p>
          <a:endParaRPr lang="en-GB"/>
        </a:p>
      </dgm:t>
    </dgm:pt>
    <dgm:pt modelId="{6FECB1BE-C81E-2F4B-8084-4831F8D9801B}">
      <dgm:prSet phldrT="[Text]"/>
      <dgm:spPr/>
      <dgm:t>
        <a:bodyPr/>
        <a:lstStyle/>
        <a:p>
          <a:pPr>
            <a:buNone/>
          </a:pPr>
          <a:r>
            <a:rPr lang="en-GB" dirty="0"/>
            <a:t>Creation/Tear down of network connections</a:t>
          </a:r>
        </a:p>
      </dgm:t>
    </dgm:pt>
    <dgm:pt modelId="{4A14D4E8-AE0D-8D47-AFED-07A7BCD9A1CB}" type="sibTrans" cxnId="{DD749B1E-CE0D-5E4E-9B47-1667324F40FB}">
      <dgm:prSet/>
      <dgm:spPr/>
      <dgm:t>
        <a:bodyPr/>
        <a:lstStyle/>
        <a:p>
          <a:endParaRPr lang="en-GB"/>
        </a:p>
      </dgm:t>
    </dgm:pt>
    <dgm:pt modelId="{C8F61B82-8ED7-314D-B7C7-1E81E79FA379}" type="parTrans" cxnId="{DD749B1E-CE0D-5E4E-9B47-1667324F40FB}">
      <dgm:prSet/>
      <dgm:spPr/>
      <dgm:t>
        <a:bodyPr/>
        <a:lstStyle/>
        <a:p>
          <a:endParaRPr lang="en-GB"/>
        </a:p>
      </dgm:t>
    </dgm:pt>
    <dgm:pt modelId="{E79AB587-66EC-0446-BCFF-4D315EDF2E43}" type="pres">
      <dgm:prSet presAssocID="{1D0BAF0A-9ABF-7A49-A9F0-70849AF5C24A}" presName="linear" presStyleCnt="0">
        <dgm:presLayoutVars>
          <dgm:dir/>
          <dgm:animLvl val="lvl"/>
          <dgm:resizeHandles val="exact"/>
        </dgm:presLayoutVars>
      </dgm:prSet>
      <dgm:spPr/>
    </dgm:pt>
    <dgm:pt modelId="{068F2BEC-788F-444A-AD52-306BC452A1E8}" type="pres">
      <dgm:prSet presAssocID="{7C8AF230-9B42-794B-997B-20350886BD73}" presName="parentLin" presStyleCnt="0"/>
      <dgm:spPr/>
    </dgm:pt>
    <dgm:pt modelId="{21FA3297-04F9-E44C-BD5C-0D6EBCD6FB06}" type="pres">
      <dgm:prSet presAssocID="{7C8AF230-9B42-794B-997B-20350886BD73}" presName="parentLeftMargin" presStyleLbl="node1" presStyleIdx="0" presStyleCnt="7"/>
      <dgm:spPr/>
    </dgm:pt>
    <dgm:pt modelId="{F467C272-90AC-F340-9F08-AB165597DB48}" type="pres">
      <dgm:prSet presAssocID="{7C8AF230-9B42-794B-997B-20350886BD73}" presName="parentText" presStyleLbl="node1" presStyleIdx="0" presStyleCnt="7">
        <dgm:presLayoutVars>
          <dgm:chMax val="0"/>
          <dgm:bulletEnabled val="1"/>
        </dgm:presLayoutVars>
      </dgm:prSet>
      <dgm:spPr/>
    </dgm:pt>
    <dgm:pt modelId="{1906EC5A-8DAB-A645-83AC-58F66E0B8297}" type="pres">
      <dgm:prSet presAssocID="{7C8AF230-9B42-794B-997B-20350886BD73}" presName="negativeSpace" presStyleCnt="0"/>
      <dgm:spPr/>
    </dgm:pt>
    <dgm:pt modelId="{BD99C036-4D12-4041-9FE4-E8E8B6AD34FC}" type="pres">
      <dgm:prSet presAssocID="{7C8AF230-9B42-794B-997B-20350886BD73}" presName="childText" presStyleLbl="conFgAcc1" presStyleIdx="0" presStyleCnt="7">
        <dgm:presLayoutVars>
          <dgm:bulletEnabled val="1"/>
        </dgm:presLayoutVars>
      </dgm:prSet>
      <dgm:spPr/>
    </dgm:pt>
    <dgm:pt modelId="{39013194-26A9-884D-8B33-22BA8AA8C7DB}" type="pres">
      <dgm:prSet presAssocID="{04A9153E-8B8D-B447-B776-830C23ADF4C7}" presName="spaceBetweenRectangles" presStyleCnt="0"/>
      <dgm:spPr/>
    </dgm:pt>
    <dgm:pt modelId="{31EDE04D-8A90-E443-85D7-1BAB037759FC}" type="pres">
      <dgm:prSet presAssocID="{80FE8421-520D-C74C-B776-660B894F89A8}" presName="parentLin" presStyleCnt="0"/>
      <dgm:spPr/>
    </dgm:pt>
    <dgm:pt modelId="{11000397-A8FF-784C-8F98-822EAF9F0E02}" type="pres">
      <dgm:prSet presAssocID="{80FE8421-520D-C74C-B776-660B894F89A8}" presName="parentLeftMargin" presStyleLbl="node1" presStyleIdx="0" presStyleCnt="7"/>
      <dgm:spPr/>
    </dgm:pt>
    <dgm:pt modelId="{98DB0008-FEF8-AA49-A862-F82E7B95C252}" type="pres">
      <dgm:prSet presAssocID="{80FE8421-520D-C74C-B776-660B894F89A8}" presName="parentText" presStyleLbl="node1" presStyleIdx="1" presStyleCnt="7">
        <dgm:presLayoutVars>
          <dgm:chMax val="0"/>
          <dgm:bulletEnabled val="1"/>
        </dgm:presLayoutVars>
      </dgm:prSet>
      <dgm:spPr/>
    </dgm:pt>
    <dgm:pt modelId="{2DE7FC27-6DFC-EE41-A403-2E819E597CFA}" type="pres">
      <dgm:prSet presAssocID="{80FE8421-520D-C74C-B776-660B894F89A8}" presName="negativeSpace" presStyleCnt="0"/>
      <dgm:spPr/>
    </dgm:pt>
    <dgm:pt modelId="{BA2C87AE-635B-934E-8681-C792452483EA}" type="pres">
      <dgm:prSet presAssocID="{80FE8421-520D-C74C-B776-660B894F89A8}" presName="childText" presStyleLbl="conFgAcc1" presStyleIdx="1" presStyleCnt="7">
        <dgm:presLayoutVars>
          <dgm:bulletEnabled val="1"/>
        </dgm:presLayoutVars>
      </dgm:prSet>
      <dgm:spPr/>
    </dgm:pt>
    <dgm:pt modelId="{E937AF4C-131B-3C4C-870A-35C446A8DC7A}" type="pres">
      <dgm:prSet presAssocID="{0D29AC41-CDC2-7947-A951-54849842DEDD}" presName="spaceBetweenRectangles" presStyleCnt="0"/>
      <dgm:spPr/>
    </dgm:pt>
    <dgm:pt modelId="{AE25AEEE-3D27-B74B-A97F-1D8A56E8FE35}" type="pres">
      <dgm:prSet presAssocID="{AAA98915-1835-0D4F-A516-080E580898A0}" presName="parentLin" presStyleCnt="0"/>
      <dgm:spPr/>
    </dgm:pt>
    <dgm:pt modelId="{B89EE200-D385-3F4B-9B29-AEB2F0D8C065}" type="pres">
      <dgm:prSet presAssocID="{AAA98915-1835-0D4F-A516-080E580898A0}" presName="parentLeftMargin" presStyleLbl="node1" presStyleIdx="1" presStyleCnt="7"/>
      <dgm:spPr/>
    </dgm:pt>
    <dgm:pt modelId="{AEA824C5-B2EC-834B-9440-8E1354BFCB85}" type="pres">
      <dgm:prSet presAssocID="{AAA98915-1835-0D4F-A516-080E580898A0}" presName="parentText" presStyleLbl="node1" presStyleIdx="2" presStyleCnt="7">
        <dgm:presLayoutVars>
          <dgm:chMax val="0"/>
          <dgm:bulletEnabled val="1"/>
        </dgm:presLayoutVars>
      </dgm:prSet>
      <dgm:spPr/>
    </dgm:pt>
    <dgm:pt modelId="{ECD442AE-90F0-C640-BB0F-E7364CAD03A1}" type="pres">
      <dgm:prSet presAssocID="{AAA98915-1835-0D4F-A516-080E580898A0}" presName="negativeSpace" presStyleCnt="0"/>
      <dgm:spPr/>
    </dgm:pt>
    <dgm:pt modelId="{5295AC3D-CCE8-FE4E-B0D6-A39DD3028BA8}" type="pres">
      <dgm:prSet presAssocID="{AAA98915-1835-0D4F-A516-080E580898A0}" presName="childText" presStyleLbl="conFgAcc1" presStyleIdx="2" presStyleCnt="7">
        <dgm:presLayoutVars>
          <dgm:bulletEnabled val="1"/>
        </dgm:presLayoutVars>
      </dgm:prSet>
      <dgm:spPr/>
    </dgm:pt>
    <dgm:pt modelId="{56F979B3-5F60-8046-87CB-CF8539B5F902}" type="pres">
      <dgm:prSet presAssocID="{55D29D54-A4DA-FF44-B215-FB058545DBDA}" presName="spaceBetweenRectangles" presStyleCnt="0"/>
      <dgm:spPr/>
    </dgm:pt>
    <dgm:pt modelId="{1494E4BD-C276-BB4B-A643-43E825465AAF}" type="pres">
      <dgm:prSet presAssocID="{AEA6D1DA-121C-1546-8285-68C413EE878F}" presName="parentLin" presStyleCnt="0"/>
      <dgm:spPr/>
    </dgm:pt>
    <dgm:pt modelId="{CF254891-8270-BF45-A553-E7B3CD3B0A3B}" type="pres">
      <dgm:prSet presAssocID="{AEA6D1DA-121C-1546-8285-68C413EE878F}" presName="parentLeftMargin" presStyleLbl="node1" presStyleIdx="2" presStyleCnt="7"/>
      <dgm:spPr/>
    </dgm:pt>
    <dgm:pt modelId="{9F39BD00-DB67-6C46-AF9D-0AA56F8B1F6D}" type="pres">
      <dgm:prSet presAssocID="{AEA6D1DA-121C-1546-8285-68C413EE878F}" presName="parentText" presStyleLbl="node1" presStyleIdx="3" presStyleCnt="7">
        <dgm:presLayoutVars>
          <dgm:chMax val="0"/>
          <dgm:bulletEnabled val="1"/>
        </dgm:presLayoutVars>
      </dgm:prSet>
      <dgm:spPr/>
    </dgm:pt>
    <dgm:pt modelId="{6322A1F9-6796-7440-8F8F-1153FECB2F28}" type="pres">
      <dgm:prSet presAssocID="{AEA6D1DA-121C-1546-8285-68C413EE878F}" presName="negativeSpace" presStyleCnt="0"/>
      <dgm:spPr/>
    </dgm:pt>
    <dgm:pt modelId="{920BAA4C-2A2C-6A46-9DE2-88BD6AB18D61}" type="pres">
      <dgm:prSet presAssocID="{AEA6D1DA-121C-1546-8285-68C413EE878F}" presName="childText" presStyleLbl="conFgAcc1" presStyleIdx="3" presStyleCnt="7">
        <dgm:presLayoutVars>
          <dgm:bulletEnabled val="1"/>
        </dgm:presLayoutVars>
      </dgm:prSet>
      <dgm:spPr/>
    </dgm:pt>
    <dgm:pt modelId="{97584022-07F9-1C48-B96C-395311F242C2}" type="pres">
      <dgm:prSet presAssocID="{67697777-0A74-7440-803A-D3E273EA3E43}" presName="spaceBetweenRectangles" presStyleCnt="0"/>
      <dgm:spPr/>
    </dgm:pt>
    <dgm:pt modelId="{F39C3CE4-6738-8447-824A-8C0F60652A1E}" type="pres">
      <dgm:prSet presAssocID="{EA8143AB-425E-C045-97FB-1201D8FEEEB3}" presName="parentLin" presStyleCnt="0"/>
      <dgm:spPr/>
    </dgm:pt>
    <dgm:pt modelId="{2DCA1CF0-007F-2A46-8CE4-AD3E856D7634}" type="pres">
      <dgm:prSet presAssocID="{EA8143AB-425E-C045-97FB-1201D8FEEEB3}" presName="parentLeftMargin" presStyleLbl="node1" presStyleIdx="3" presStyleCnt="7"/>
      <dgm:spPr/>
    </dgm:pt>
    <dgm:pt modelId="{0E202815-35EF-8845-AF1E-91654326BD2B}" type="pres">
      <dgm:prSet presAssocID="{EA8143AB-425E-C045-97FB-1201D8FEEEB3}" presName="parentText" presStyleLbl="node1" presStyleIdx="4" presStyleCnt="7">
        <dgm:presLayoutVars>
          <dgm:chMax val="0"/>
          <dgm:bulletEnabled val="1"/>
        </dgm:presLayoutVars>
      </dgm:prSet>
      <dgm:spPr/>
    </dgm:pt>
    <dgm:pt modelId="{7AECEC39-2346-2F4D-BDDE-DFA4B53AEFAF}" type="pres">
      <dgm:prSet presAssocID="{EA8143AB-425E-C045-97FB-1201D8FEEEB3}" presName="negativeSpace" presStyleCnt="0"/>
      <dgm:spPr/>
    </dgm:pt>
    <dgm:pt modelId="{D2849965-6AF5-F449-A148-BCCE29197A8E}" type="pres">
      <dgm:prSet presAssocID="{EA8143AB-425E-C045-97FB-1201D8FEEEB3}" presName="childText" presStyleLbl="conFgAcc1" presStyleIdx="4" presStyleCnt="7">
        <dgm:presLayoutVars>
          <dgm:bulletEnabled val="1"/>
        </dgm:presLayoutVars>
      </dgm:prSet>
      <dgm:spPr/>
    </dgm:pt>
    <dgm:pt modelId="{6D9C355D-A919-8947-9FE5-ADF278E91E5A}" type="pres">
      <dgm:prSet presAssocID="{90752B9D-F9C0-AB49-A423-A7CADBEC9DF1}" presName="spaceBetweenRectangles" presStyleCnt="0"/>
      <dgm:spPr/>
    </dgm:pt>
    <dgm:pt modelId="{B0C251AB-0827-3640-A05C-DB06E22334E5}" type="pres">
      <dgm:prSet presAssocID="{66B71695-5C91-FB40-BF73-72DFF77D646F}" presName="parentLin" presStyleCnt="0"/>
      <dgm:spPr/>
    </dgm:pt>
    <dgm:pt modelId="{B381720C-BA5E-7E47-98EE-74EC3E79EB3F}" type="pres">
      <dgm:prSet presAssocID="{66B71695-5C91-FB40-BF73-72DFF77D646F}" presName="parentLeftMargin" presStyleLbl="node1" presStyleIdx="4" presStyleCnt="7"/>
      <dgm:spPr/>
    </dgm:pt>
    <dgm:pt modelId="{E2537462-2D9A-0944-B08E-2B288E069775}" type="pres">
      <dgm:prSet presAssocID="{66B71695-5C91-FB40-BF73-72DFF77D646F}" presName="parentText" presStyleLbl="node1" presStyleIdx="5" presStyleCnt="7">
        <dgm:presLayoutVars>
          <dgm:chMax val="0"/>
          <dgm:bulletEnabled val="1"/>
        </dgm:presLayoutVars>
      </dgm:prSet>
      <dgm:spPr/>
    </dgm:pt>
    <dgm:pt modelId="{ADF553A2-5F8E-1C4F-852F-D7EB4BAF45DA}" type="pres">
      <dgm:prSet presAssocID="{66B71695-5C91-FB40-BF73-72DFF77D646F}" presName="negativeSpace" presStyleCnt="0"/>
      <dgm:spPr/>
    </dgm:pt>
    <dgm:pt modelId="{21FD2B26-C032-0F4F-AF97-EBC59FED76DF}" type="pres">
      <dgm:prSet presAssocID="{66B71695-5C91-FB40-BF73-72DFF77D646F}" presName="childText" presStyleLbl="conFgAcc1" presStyleIdx="5" presStyleCnt="7">
        <dgm:presLayoutVars>
          <dgm:bulletEnabled val="1"/>
        </dgm:presLayoutVars>
      </dgm:prSet>
      <dgm:spPr/>
    </dgm:pt>
    <dgm:pt modelId="{1C4B5707-32B9-0944-9058-1E686FE92BE4}" type="pres">
      <dgm:prSet presAssocID="{8323E1C1-BAC5-F843-B41B-19D30379E062}" presName="spaceBetweenRectangles" presStyleCnt="0"/>
      <dgm:spPr/>
    </dgm:pt>
    <dgm:pt modelId="{F5F00459-D7B3-5348-A761-412C68BC7E9D}" type="pres">
      <dgm:prSet presAssocID="{C52E148B-4D2A-4B4E-9477-415051C8A16D}" presName="parentLin" presStyleCnt="0"/>
      <dgm:spPr/>
    </dgm:pt>
    <dgm:pt modelId="{4AC05ACB-26B8-A24D-98C2-579E88B754E8}" type="pres">
      <dgm:prSet presAssocID="{C52E148B-4D2A-4B4E-9477-415051C8A16D}" presName="parentLeftMargin" presStyleLbl="node1" presStyleIdx="5" presStyleCnt="7"/>
      <dgm:spPr/>
    </dgm:pt>
    <dgm:pt modelId="{59A174B9-DD89-9D4A-9A54-7FBE74DE5254}" type="pres">
      <dgm:prSet presAssocID="{C52E148B-4D2A-4B4E-9477-415051C8A16D}" presName="parentText" presStyleLbl="node1" presStyleIdx="6" presStyleCnt="7">
        <dgm:presLayoutVars>
          <dgm:chMax val="0"/>
          <dgm:bulletEnabled val="1"/>
        </dgm:presLayoutVars>
      </dgm:prSet>
      <dgm:spPr/>
    </dgm:pt>
    <dgm:pt modelId="{F772E3A5-381C-6E49-9EF5-BF5A101B3A13}" type="pres">
      <dgm:prSet presAssocID="{C52E148B-4D2A-4B4E-9477-415051C8A16D}" presName="negativeSpace" presStyleCnt="0"/>
      <dgm:spPr/>
    </dgm:pt>
    <dgm:pt modelId="{2041CE78-37EC-3148-BCA7-25A0DB4F68E4}" type="pres">
      <dgm:prSet presAssocID="{C52E148B-4D2A-4B4E-9477-415051C8A16D}" presName="childText" presStyleLbl="conFgAcc1" presStyleIdx="6" presStyleCnt="7">
        <dgm:presLayoutVars>
          <dgm:bulletEnabled val="1"/>
        </dgm:presLayoutVars>
      </dgm:prSet>
      <dgm:spPr/>
    </dgm:pt>
  </dgm:ptLst>
  <dgm:cxnLst>
    <dgm:cxn modelId="{1D9CCB00-7A9D-6047-B1FD-EF571AEE4413}" type="presOf" srcId="{66B71695-5C91-FB40-BF73-72DFF77D646F}" destId="{E2537462-2D9A-0944-B08E-2B288E069775}" srcOrd="1" destOrd="0" presId="urn:microsoft.com/office/officeart/2005/8/layout/list1"/>
    <dgm:cxn modelId="{8AF4EC0B-0310-4C48-AB7D-E1577AFCBA72}" srcId="{1D0BAF0A-9ABF-7A49-A9F0-70849AF5C24A}" destId="{7C8AF230-9B42-794B-997B-20350886BD73}" srcOrd="0" destOrd="0" parTransId="{0153DBC2-97BF-334F-A2D1-53A6E96166E5}" sibTransId="{04A9153E-8B8D-B447-B776-830C23ADF4C7}"/>
    <dgm:cxn modelId="{DD749B1E-CE0D-5E4E-9B47-1667324F40FB}" srcId="{AAA98915-1835-0D4F-A516-080E580898A0}" destId="{6FECB1BE-C81E-2F4B-8084-4831F8D9801B}" srcOrd="0" destOrd="0" parTransId="{C8F61B82-8ED7-314D-B7C7-1E81E79FA379}" sibTransId="{4A14D4E8-AE0D-8D47-AFED-07A7BCD9A1CB}"/>
    <dgm:cxn modelId="{B1E49E1E-630F-3347-8968-452F69FD0B92}" srcId="{C52E148B-4D2A-4B4E-9477-415051C8A16D}" destId="{02F5EF6F-90DE-C04D-AEF3-F4B654C281FD}" srcOrd="0" destOrd="0" parTransId="{E65899F1-A8E6-CE49-B290-B5C0306ACFF1}" sibTransId="{8BF6850A-13D8-BF44-8FC7-E12AFDA53278}"/>
    <dgm:cxn modelId="{46187F21-837B-5F4A-AD97-CB0F53E8C509}" type="presOf" srcId="{5936E744-D945-024F-BBC4-54D34305584F}" destId="{21FD2B26-C032-0F4F-AF97-EBC59FED76DF}" srcOrd="0" destOrd="0" presId="urn:microsoft.com/office/officeart/2005/8/layout/list1"/>
    <dgm:cxn modelId="{CF052428-CB1A-FE45-AE38-B9CE36829A59}" srcId="{1D0BAF0A-9ABF-7A49-A9F0-70849AF5C24A}" destId="{80FE8421-520D-C74C-B776-660B894F89A8}" srcOrd="1" destOrd="0" parTransId="{1852C1D5-B244-5348-98E8-F638FCE4AC62}" sibTransId="{0D29AC41-CDC2-7947-A951-54849842DEDD}"/>
    <dgm:cxn modelId="{9F934D2A-0D0F-6E4E-BA8E-74F4B80408DC}" type="presOf" srcId="{7C8AF230-9B42-794B-997B-20350886BD73}" destId="{F467C272-90AC-F340-9F08-AB165597DB48}" srcOrd="1" destOrd="0" presId="urn:microsoft.com/office/officeart/2005/8/layout/list1"/>
    <dgm:cxn modelId="{16E47D2F-C0E0-304A-AACA-A068C64D8032}" srcId="{1D0BAF0A-9ABF-7A49-A9F0-70849AF5C24A}" destId="{C52E148B-4D2A-4B4E-9477-415051C8A16D}" srcOrd="6" destOrd="0" parTransId="{BF27E968-1D94-B746-A8F1-A62F1D386E4E}" sibTransId="{7779DF5E-8AD4-7243-BD51-C102CBDE8BCE}"/>
    <dgm:cxn modelId="{B6EE2934-C9B8-B441-AFDA-E1F7286915B1}" srcId="{1D0BAF0A-9ABF-7A49-A9F0-70849AF5C24A}" destId="{66B71695-5C91-FB40-BF73-72DFF77D646F}" srcOrd="5" destOrd="0" parTransId="{C4652B59-9713-1D46-92AE-61DD1384D494}" sibTransId="{8323E1C1-BAC5-F843-B41B-19D30379E062}"/>
    <dgm:cxn modelId="{DB0ED334-1763-5D4D-A430-FCEC8E24A6FA}" type="presOf" srcId="{80FE8421-520D-C74C-B776-660B894F89A8}" destId="{11000397-A8FF-784C-8F98-822EAF9F0E02}" srcOrd="0" destOrd="0" presId="urn:microsoft.com/office/officeart/2005/8/layout/list1"/>
    <dgm:cxn modelId="{FF8C923D-B881-EC4B-B7E7-BD6FD0F7CF24}" type="presOf" srcId="{842C530D-2506-E34E-9B53-5F50651DB5FC}" destId="{BA2C87AE-635B-934E-8681-C792452483EA}" srcOrd="0" destOrd="0" presId="urn:microsoft.com/office/officeart/2005/8/layout/list1"/>
    <dgm:cxn modelId="{E036E340-3055-6045-9ED5-B8683BF82554}" type="presOf" srcId="{EA8143AB-425E-C045-97FB-1201D8FEEEB3}" destId="{0E202815-35EF-8845-AF1E-91654326BD2B}" srcOrd="1" destOrd="0" presId="urn:microsoft.com/office/officeart/2005/8/layout/list1"/>
    <dgm:cxn modelId="{6AEAB348-73D2-B443-ADA4-FE42A0BC24E8}" type="presOf" srcId="{EA8143AB-425E-C045-97FB-1201D8FEEEB3}" destId="{2DCA1CF0-007F-2A46-8CE4-AD3E856D7634}" srcOrd="0" destOrd="0" presId="urn:microsoft.com/office/officeart/2005/8/layout/list1"/>
    <dgm:cxn modelId="{6F6B804D-A675-504A-8B6C-CD12CE962997}" srcId="{1D0BAF0A-9ABF-7A49-A9F0-70849AF5C24A}" destId="{EA8143AB-425E-C045-97FB-1201D8FEEEB3}" srcOrd="4" destOrd="0" parTransId="{857FF821-FC1A-2F43-9B03-3186C2165C85}" sibTransId="{90752B9D-F9C0-AB49-A423-A7CADBEC9DF1}"/>
    <dgm:cxn modelId="{5CF1764E-3CEF-AE4C-A990-472C6FFDC077}" type="presOf" srcId="{1D0BAF0A-9ABF-7A49-A9F0-70849AF5C24A}" destId="{E79AB587-66EC-0446-BCFF-4D315EDF2E43}" srcOrd="0" destOrd="0" presId="urn:microsoft.com/office/officeart/2005/8/layout/list1"/>
    <dgm:cxn modelId="{A1A2B462-0548-A04A-B8A8-CD76DC7DECC4}" type="presOf" srcId="{FC1FA831-654B-E64E-9AB0-B704D7B70418}" destId="{BD99C036-4D12-4041-9FE4-E8E8B6AD34FC}" srcOrd="0" destOrd="0" presId="urn:microsoft.com/office/officeart/2005/8/layout/list1"/>
    <dgm:cxn modelId="{1983986B-79BB-D24B-B743-F601FA65CF76}" type="presOf" srcId="{C52E148B-4D2A-4B4E-9477-415051C8A16D}" destId="{4AC05ACB-26B8-A24D-98C2-579E88B754E8}" srcOrd="0" destOrd="0" presId="urn:microsoft.com/office/officeart/2005/8/layout/list1"/>
    <dgm:cxn modelId="{24DA6E77-F056-5247-8072-2BCB460D84A9}" srcId="{66B71695-5C91-FB40-BF73-72DFF77D646F}" destId="{5936E744-D945-024F-BBC4-54D34305584F}" srcOrd="0" destOrd="0" parTransId="{42AC70A0-24DB-4F45-B603-04BB009E78BF}" sibTransId="{23AD3FFD-B568-B748-92A7-1278CCAC8673}"/>
    <dgm:cxn modelId="{A094AF77-EDE7-944C-9585-E75A76691683}" type="presOf" srcId="{80FE8421-520D-C74C-B776-660B894F89A8}" destId="{98DB0008-FEF8-AA49-A862-F82E7B95C252}" srcOrd="1" destOrd="0" presId="urn:microsoft.com/office/officeart/2005/8/layout/list1"/>
    <dgm:cxn modelId="{D3959D7A-E1BB-BA40-9F34-3A183C972133}" type="presOf" srcId="{1C56CC4A-A5EF-6B45-B111-180C5CD68DBE}" destId="{920BAA4C-2A2C-6A46-9DE2-88BD6AB18D61}" srcOrd="0" destOrd="0" presId="urn:microsoft.com/office/officeart/2005/8/layout/list1"/>
    <dgm:cxn modelId="{5349E68A-A947-2646-9EA4-D135AE02011D}" srcId="{80FE8421-520D-C74C-B776-660B894F89A8}" destId="{842C530D-2506-E34E-9B53-5F50651DB5FC}" srcOrd="0" destOrd="0" parTransId="{8B887F2D-B94A-2B48-9BE5-83AB50653444}" sibTransId="{236A6126-54B7-3346-B107-DE9CC8F9ED4E}"/>
    <dgm:cxn modelId="{D73B298C-E33C-644D-8705-EAA4CB1362F5}" type="presOf" srcId="{AEA6D1DA-121C-1546-8285-68C413EE878F}" destId="{9F39BD00-DB67-6C46-AF9D-0AA56F8B1F6D}" srcOrd="1" destOrd="0" presId="urn:microsoft.com/office/officeart/2005/8/layout/list1"/>
    <dgm:cxn modelId="{C284CA8E-9804-6645-A2D0-2DC61C03A798}" srcId="{1D0BAF0A-9ABF-7A49-A9F0-70849AF5C24A}" destId="{AEA6D1DA-121C-1546-8285-68C413EE878F}" srcOrd="3" destOrd="0" parTransId="{7EA9C48A-A7D0-2446-A1D4-B809840D9AC7}" sibTransId="{67697777-0A74-7440-803A-D3E273EA3E43}"/>
    <dgm:cxn modelId="{632DA792-2DC4-BF4B-8D06-0CE5BF53F617}" srcId="{1D0BAF0A-9ABF-7A49-A9F0-70849AF5C24A}" destId="{AAA98915-1835-0D4F-A516-080E580898A0}" srcOrd="2" destOrd="0" parTransId="{BAB74B79-2D97-EC47-A062-2D375B9E427F}" sibTransId="{55D29D54-A4DA-FF44-B215-FB058545DBDA}"/>
    <dgm:cxn modelId="{F78E899D-6D7D-0745-9EF6-2D70C65B8DBD}" type="presOf" srcId="{AAA98915-1835-0D4F-A516-080E580898A0}" destId="{AEA824C5-B2EC-834B-9440-8E1354BFCB85}" srcOrd="1" destOrd="0" presId="urn:microsoft.com/office/officeart/2005/8/layout/list1"/>
    <dgm:cxn modelId="{AB44719E-3246-FA49-8A4C-233456570750}" type="presOf" srcId="{AAA98915-1835-0D4F-A516-080E580898A0}" destId="{B89EE200-D385-3F4B-9B29-AEB2F0D8C065}" srcOrd="0" destOrd="0" presId="urn:microsoft.com/office/officeart/2005/8/layout/list1"/>
    <dgm:cxn modelId="{20B863BA-0BA0-F542-9D27-5F146F66310F}" srcId="{EA8143AB-425E-C045-97FB-1201D8FEEEB3}" destId="{E5034A56-C936-8A42-A97A-2840BD4AA5B0}" srcOrd="0" destOrd="0" parTransId="{25432C4C-7AAD-234F-9166-999E52945010}" sibTransId="{74CA7BF7-085B-694B-9694-78E842CEDD77}"/>
    <dgm:cxn modelId="{2A9A5ABE-137E-8F42-A131-39B8A9822F64}" type="presOf" srcId="{02F5EF6F-90DE-C04D-AEF3-F4B654C281FD}" destId="{2041CE78-37EC-3148-BCA7-25A0DB4F68E4}" srcOrd="0" destOrd="0" presId="urn:microsoft.com/office/officeart/2005/8/layout/list1"/>
    <dgm:cxn modelId="{4A85FACF-244D-F54B-9A47-B34CCB5921D2}" srcId="{7C8AF230-9B42-794B-997B-20350886BD73}" destId="{FC1FA831-654B-E64E-9AB0-B704D7B70418}" srcOrd="0" destOrd="0" parTransId="{C90C7792-81AC-C24B-B609-8CA73B15EE3C}" sibTransId="{E473D500-16CE-B94C-885D-76871E901FD2}"/>
    <dgm:cxn modelId="{AF3EF7E9-10B8-9E41-A92F-E31892463A48}" srcId="{AEA6D1DA-121C-1546-8285-68C413EE878F}" destId="{1C56CC4A-A5EF-6B45-B111-180C5CD68DBE}" srcOrd="0" destOrd="0" parTransId="{7945F833-02FD-0B44-84F3-DFF603C442DA}" sibTransId="{E13D3895-8454-804B-9718-297CD17F26E2}"/>
    <dgm:cxn modelId="{88D119EB-F052-734C-AC9E-53F2E3CED4C6}" type="presOf" srcId="{6FECB1BE-C81E-2F4B-8084-4831F8D9801B}" destId="{5295AC3D-CCE8-FE4E-B0D6-A39DD3028BA8}" srcOrd="0" destOrd="0" presId="urn:microsoft.com/office/officeart/2005/8/layout/list1"/>
    <dgm:cxn modelId="{A17753F0-49C4-224B-AC7F-0BF8DE4F1000}" type="presOf" srcId="{66B71695-5C91-FB40-BF73-72DFF77D646F}" destId="{B381720C-BA5E-7E47-98EE-74EC3E79EB3F}" srcOrd="0" destOrd="0" presId="urn:microsoft.com/office/officeart/2005/8/layout/list1"/>
    <dgm:cxn modelId="{5EC222F7-8C81-4848-88B5-14F97AFF430A}" type="presOf" srcId="{E5034A56-C936-8A42-A97A-2840BD4AA5B0}" destId="{D2849965-6AF5-F449-A148-BCCE29197A8E}" srcOrd="0" destOrd="0" presId="urn:microsoft.com/office/officeart/2005/8/layout/list1"/>
    <dgm:cxn modelId="{91A79AF7-E627-7B45-8F19-E906E0F11369}" type="presOf" srcId="{7C8AF230-9B42-794B-997B-20350886BD73}" destId="{21FA3297-04F9-E44C-BD5C-0D6EBCD6FB06}" srcOrd="0" destOrd="0" presId="urn:microsoft.com/office/officeart/2005/8/layout/list1"/>
    <dgm:cxn modelId="{99B58BFA-3299-B84C-82C5-9ECA8F60A1F4}" type="presOf" srcId="{AEA6D1DA-121C-1546-8285-68C413EE878F}" destId="{CF254891-8270-BF45-A553-E7B3CD3B0A3B}" srcOrd="0" destOrd="0" presId="urn:microsoft.com/office/officeart/2005/8/layout/list1"/>
    <dgm:cxn modelId="{41C5A8FF-897A-2D4D-8733-97D6E0D78257}" type="presOf" srcId="{C52E148B-4D2A-4B4E-9477-415051C8A16D}" destId="{59A174B9-DD89-9D4A-9A54-7FBE74DE5254}" srcOrd="1" destOrd="0" presId="urn:microsoft.com/office/officeart/2005/8/layout/list1"/>
    <dgm:cxn modelId="{9AD5C63E-F75B-3D4B-B524-C96320DEBCFF}" type="presParOf" srcId="{E79AB587-66EC-0446-BCFF-4D315EDF2E43}" destId="{068F2BEC-788F-444A-AD52-306BC452A1E8}" srcOrd="0" destOrd="0" presId="urn:microsoft.com/office/officeart/2005/8/layout/list1"/>
    <dgm:cxn modelId="{6F7E9BF3-93BC-F340-A6D4-E2D654531E21}" type="presParOf" srcId="{068F2BEC-788F-444A-AD52-306BC452A1E8}" destId="{21FA3297-04F9-E44C-BD5C-0D6EBCD6FB06}" srcOrd="0" destOrd="0" presId="urn:microsoft.com/office/officeart/2005/8/layout/list1"/>
    <dgm:cxn modelId="{AA9F94D7-6E52-BB41-AD5F-8C1EAF0D17EF}" type="presParOf" srcId="{068F2BEC-788F-444A-AD52-306BC452A1E8}" destId="{F467C272-90AC-F340-9F08-AB165597DB48}" srcOrd="1" destOrd="0" presId="urn:microsoft.com/office/officeart/2005/8/layout/list1"/>
    <dgm:cxn modelId="{DC7C42A4-1727-FE4B-B05F-B7E25AB065D9}" type="presParOf" srcId="{E79AB587-66EC-0446-BCFF-4D315EDF2E43}" destId="{1906EC5A-8DAB-A645-83AC-58F66E0B8297}" srcOrd="1" destOrd="0" presId="urn:microsoft.com/office/officeart/2005/8/layout/list1"/>
    <dgm:cxn modelId="{9C1911E7-222E-4942-9BD3-B3920E55028C}" type="presParOf" srcId="{E79AB587-66EC-0446-BCFF-4D315EDF2E43}" destId="{BD99C036-4D12-4041-9FE4-E8E8B6AD34FC}" srcOrd="2" destOrd="0" presId="urn:microsoft.com/office/officeart/2005/8/layout/list1"/>
    <dgm:cxn modelId="{31663C2D-6407-6241-875A-DBE13AE81A01}" type="presParOf" srcId="{E79AB587-66EC-0446-BCFF-4D315EDF2E43}" destId="{39013194-26A9-884D-8B33-22BA8AA8C7DB}" srcOrd="3" destOrd="0" presId="urn:microsoft.com/office/officeart/2005/8/layout/list1"/>
    <dgm:cxn modelId="{341665B7-ABE0-994A-9179-38B529C1AEBA}" type="presParOf" srcId="{E79AB587-66EC-0446-BCFF-4D315EDF2E43}" destId="{31EDE04D-8A90-E443-85D7-1BAB037759FC}" srcOrd="4" destOrd="0" presId="urn:microsoft.com/office/officeart/2005/8/layout/list1"/>
    <dgm:cxn modelId="{F7A12234-4F46-854B-B4B0-BEFEA1DDED1A}" type="presParOf" srcId="{31EDE04D-8A90-E443-85D7-1BAB037759FC}" destId="{11000397-A8FF-784C-8F98-822EAF9F0E02}" srcOrd="0" destOrd="0" presId="urn:microsoft.com/office/officeart/2005/8/layout/list1"/>
    <dgm:cxn modelId="{3E83F8BC-B67C-7A45-B34E-DE32C3DFBDCF}" type="presParOf" srcId="{31EDE04D-8A90-E443-85D7-1BAB037759FC}" destId="{98DB0008-FEF8-AA49-A862-F82E7B95C252}" srcOrd="1" destOrd="0" presId="urn:microsoft.com/office/officeart/2005/8/layout/list1"/>
    <dgm:cxn modelId="{A3418D15-CD88-EE4E-AE0D-F58FB01D3979}" type="presParOf" srcId="{E79AB587-66EC-0446-BCFF-4D315EDF2E43}" destId="{2DE7FC27-6DFC-EE41-A403-2E819E597CFA}" srcOrd="5" destOrd="0" presId="urn:microsoft.com/office/officeart/2005/8/layout/list1"/>
    <dgm:cxn modelId="{E5365AE3-9B75-1D4C-BFA9-245F981D1B19}" type="presParOf" srcId="{E79AB587-66EC-0446-BCFF-4D315EDF2E43}" destId="{BA2C87AE-635B-934E-8681-C792452483EA}" srcOrd="6" destOrd="0" presId="urn:microsoft.com/office/officeart/2005/8/layout/list1"/>
    <dgm:cxn modelId="{8984196B-9330-EF48-8178-29E77A751424}" type="presParOf" srcId="{E79AB587-66EC-0446-BCFF-4D315EDF2E43}" destId="{E937AF4C-131B-3C4C-870A-35C446A8DC7A}" srcOrd="7" destOrd="0" presId="urn:microsoft.com/office/officeart/2005/8/layout/list1"/>
    <dgm:cxn modelId="{E43AE5DC-DD8A-834F-B592-2B53423240BA}" type="presParOf" srcId="{E79AB587-66EC-0446-BCFF-4D315EDF2E43}" destId="{AE25AEEE-3D27-B74B-A97F-1D8A56E8FE35}" srcOrd="8" destOrd="0" presId="urn:microsoft.com/office/officeart/2005/8/layout/list1"/>
    <dgm:cxn modelId="{EA89B403-165B-984C-AA1E-1132CB787C83}" type="presParOf" srcId="{AE25AEEE-3D27-B74B-A97F-1D8A56E8FE35}" destId="{B89EE200-D385-3F4B-9B29-AEB2F0D8C065}" srcOrd="0" destOrd="0" presId="urn:microsoft.com/office/officeart/2005/8/layout/list1"/>
    <dgm:cxn modelId="{5F8A6DA0-D243-124F-B182-CB7780BF2269}" type="presParOf" srcId="{AE25AEEE-3D27-B74B-A97F-1D8A56E8FE35}" destId="{AEA824C5-B2EC-834B-9440-8E1354BFCB85}" srcOrd="1" destOrd="0" presId="urn:microsoft.com/office/officeart/2005/8/layout/list1"/>
    <dgm:cxn modelId="{D28FA6F8-37D6-544A-96E7-6E91BE571529}" type="presParOf" srcId="{E79AB587-66EC-0446-BCFF-4D315EDF2E43}" destId="{ECD442AE-90F0-C640-BB0F-E7364CAD03A1}" srcOrd="9" destOrd="0" presId="urn:microsoft.com/office/officeart/2005/8/layout/list1"/>
    <dgm:cxn modelId="{57A8C3AD-DC3B-564E-82DA-87DF424C109A}" type="presParOf" srcId="{E79AB587-66EC-0446-BCFF-4D315EDF2E43}" destId="{5295AC3D-CCE8-FE4E-B0D6-A39DD3028BA8}" srcOrd="10" destOrd="0" presId="urn:microsoft.com/office/officeart/2005/8/layout/list1"/>
    <dgm:cxn modelId="{683646E9-5AB7-6C49-84D9-68AC5786C1AA}" type="presParOf" srcId="{E79AB587-66EC-0446-BCFF-4D315EDF2E43}" destId="{56F979B3-5F60-8046-87CB-CF8539B5F902}" srcOrd="11" destOrd="0" presId="urn:microsoft.com/office/officeart/2005/8/layout/list1"/>
    <dgm:cxn modelId="{2DE8D8BB-CD9F-4A44-90CA-1457EEF66B44}" type="presParOf" srcId="{E79AB587-66EC-0446-BCFF-4D315EDF2E43}" destId="{1494E4BD-C276-BB4B-A643-43E825465AAF}" srcOrd="12" destOrd="0" presId="urn:microsoft.com/office/officeart/2005/8/layout/list1"/>
    <dgm:cxn modelId="{2DDF0C91-39E2-494B-B413-599A9CC9FC6C}" type="presParOf" srcId="{1494E4BD-C276-BB4B-A643-43E825465AAF}" destId="{CF254891-8270-BF45-A553-E7B3CD3B0A3B}" srcOrd="0" destOrd="0" presId="urn:microsoft.com/office/officeart/2005/8/layout/list1"/>
    <dgm:cxn modelId="{8B32BD38-DFC4-A343-9971-89423FFE329A}" type="presParOf" srcId="{1494E4BD-C276-BB4B-A643-43E825465AAF}" destId="{9F39BD00-DB67-6C46-AF9D-0AA56F8B1F6D}" srcOrd="1" destOrd="0" presId="urn:microsoft.com/office/officeart/2005/8/layout/list1"/>
    <dgm:cxn modelId="{25007458-83F9-CD4B-8A8F-87E9EA7EBEDD}" type="presParOf" srcId="{E79AB587-66EC-0446-BCFF-4D315EDF2E43}" destId="{6322A1F9-6796-7440-8F8F-1153FECB2F28}" srcOrd="13" destOrd="0" presId="urn:microsoft.com/office/officeart/2005/8/layout/list1"/>
    <dgm:cxn modelId="{F56F77DA-960B-7E4B-8699-07111D1C3FC5}" type="presParOf" srcId="{E79AB587-66EC-0446-BCFF-4D315EDF2E43}" destId="{920BAA4C-2A2C-6A46-9DE2-88BD6AB18D61}" srcOrd="14" destOrd="0" presId="urn:microsoft.com/office/officeart/2005/8/layout/list1"/>
    <dgm:cxn modelId="{47301BEC-2506-564C-A557-6D09003E7DEB}" type="presParOf" srcId="{E79AB587-66EC-0446-BCFF-4D315EDF2E43}" destId="{97584022-07F9-1C48-B96C-395311F242C2}" srcOrd="15" destOrd="0" presId="urn:microsoft.com/office/officeart/2005/8/layout/list1"/>
    <dgm:cxn modelId="{0A88A345-138D-3443-9853-D4DF395A7B7C}" type="presParOf" srcId="{E79AB587-66EC-0446-BCFF-4D315EDF2E43}" destId="{F39C3CE4-6738-8447-824A-8C0F60652A1E}" srcOrd="16" destOrd="0" presId="urn:microsoft.com/office/officeart/2005/8/layout/list1"/>
    <dgm:cxn modelId="{A6C4B1B9-20A3-DD4A-B667-06993B024231}" type="presParOf" srcId="{F39C3CE4-6738-8447-824A-8C0F60652A1E}" destId="{2DCA1CF0-007F-2A46-8CE4-AD3E856D7634}" srcOrd="0" destOrd="0" presId="urn:microsoft.com/office/officeart/2005/8/layout/list1"/>
    <dgm:cxn modelId="{F8ABE901-D7B3-BC46-8D13-36DC03AF9E33}" type="presParOf" srcId="{F39C3CE4-6738-8447-824A-8C0F60652A1E}" destId="{0E202815-35EF-8845-AF1E-91654326BD2B}" srcOrd="1" destOrd="0" presId="urn:microsoft.com/office/officeart/2005/8/layout/list1"/>
    <dgm:cxn modelId="{238464DB-D38F-C346-B517-EEC629B913F1}" type="presParOf" srcId="{E79AB587-66EC-0446-BCFF-4D315EDF2E43}" destId="{7AECEC39-2346-2F4D-BDDE-DFA4B53AEFAF}" srcOrd="17" destOrd="0" presId="urn:microsoft.com/office/officeart/2005/8/layout/list1"/>
    <dgm:cxn modelId="{25863A14-AC99-7D4F-9631-FD38F1A5AECF}" type="presParOf" srcId="{E79AB587-66EC-0446-BCFF-4D315EDF2E43}" destId="{D2849965-6AF5-F449-A148-BCCE29197A8E}" srcOrd="18" destOrd="0" presId="urn:microsoft.com/office/officeart/2005/8/layout/list1"/>
    <dgm:cxn modelId="{2EE7E994-045C-444D-A356-EED8DB87EFE5}" type="presParOf" srcId="{E79AB587-66EC-0446-BCFF-4D315EDF2E43}" destId="{6D9C355D-A919-8947-9FE5-ADF278E91E5A}" srcOrd="19" destOrd="0" presId="urn:microsoft.com/office/officeart/2005/8/layout/list1"/>
    <dgm:cxn modelId="{188D5B7F-5DB4-7642-A46F-50D6937DA1BC}" type="presParOf" srcId="{E79AB587-66EC-0446-BCFF-4D315EDF2E43}" destId="{B0C251AB-0827-3640-A05C-DB06E22334E5}" srcOrd="20" destOrd="0" presId="urn:microsoft.com/office/officeart/2005/8/layout/list1"/>
    <dgm:cxn modelId="{574F9FB7-4209-FE48-87D8-11F6C5973053}" type="presParOf" srcId="{B0C251AB-0827-3640-A05C-DB06E22334E5}" destId="{B381720C-BA5E-7E47-98EE-74EC3E79EB3F}" srcOrd="0" destOrd="0" presId="urn:microsoft.com/office/officeart/2005/8/layout/list1"/>
    <dgm:cxn modelId="{246A9737-725F-D646-8AEF-E15E6776E789}" type="presParOf" srcId="{B0C251AB-0827-3640-A05C-DB06E22334E5}" destId="{E2537462-2D9A-0944-B08E-2B288E069775}" srcOrd="1" destOrd="0" presId="urn:microsoft.com/office/officeart/2005/8/layout/list1"/>
    <dgm:cxn modelId="{77B587B0-2063-C540-A5E6-0F3AAD7A5D0C}" type="presParOf" srcId="{E79AB587-66EC-0446-BCFF-4D315EDF2E43}" destId="{ADF553A2-5F8E-1C4F-852F-D7EB4BAF45DA}" srcOrd="21" destOrd="0" presId="urn:microsoft.com/office/officeart/2005/8/layout/list1"/>
    <dgm:cxn modelId="{9CEFB35C-EE89-154E-9E52-5D05B23D3384}" type="presParOf" srcId="{E79AB587-66EC-0446-BCFF-4D315EDF2E43}" destId="{21FD2B26-C032-0F4F-AF97-EBC59FED76DF}" srcOrd="22" destOrd="0" presId="urn:microsoft.com/office/officeart/2005/8/layout/list1"/>
    <dgm:cxn modelId="{7548E9E6-6C1D-A645-B2AB-771591026B77}" type="presParOf" srcId="{E79AB587-66EC-0446-BCFF-4D315EDF2E43}" destId="{1C4B5707-32B9-0944-9058-1E686FE92BE4}" srcOrd="23" destOrd="0" presId="urn:microsoft.com/office/officeart/2005/8/layout/list1"/>
    <dgm:cxn modelId="{6628B176-E475-0E44-9CFA-5B5A822DFD8F}" type="presParOf" srcId="{E79AB587-66EC-0446-BCFF-4D315EDF2E43}" destId="{F5F00459-D7B3-5348-A761-412C68BC7E9D}" srcOrd="24" destOrd="0" presId="urn:microsoft.com/office/officeart/2005/8/layout/list1"/>
    <dgm:cxn modelId="{79C15C49-DF1B-964E-83AE-0462767C66D8}" type="presParOf" srcId="{F5F00459-D7B3-5348-A761-412C68BC7E9D}" destId="{4AC05ACB-26B8-A24D-98C2-579E88B754E8}" srcOrd="0" destOrd="0" presId="urn:microsoft.com/office/officeart/2005/8/layout/list1"/>
    <dgm:cxn modelId="{0D67C28C-E054-8F4F-83B9-9FECDED0AECC}" type="presParOf" srcId="{F5F00459-D7B3-5348-A761-412C68BC7E9D}" destId="{59A174B9-DD89-9D4A-9A54-7FBE74DE5254}" srcOrd="1" destOrd="0" presId="urn:microsoft.com/office/officeart/2005/8/layout/list1"/>
    <dgm:cxn modelId="{52D48260-BB34-D644-AD11-0295669D4121}" type="presParOf" srcId="{E79AB587-66EC-0446-BCFF-4D315EDF2E43}" destId="{F772E3A5-381C-6E49-9EF5-BF5A101B3A13}" srcOrd="25" destOrd="0" presId="urn:microsoft.com/office/officeart/2005/8/layout/list1"/>
    <dgm:cxn modelId="{5431826A-B07A-DC49-A87F-E158DE84FB9F}" type="presParOf" srcId="{E79AB587-66EC-0446-BCFF-4D315EDF2E43}" destId="{2041CE78-37EC-3148-BCA7-25A0DB4F68E4}" srcOrd="2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99C036-4D12-4041-9FE4-E8E8B6AD34FC}">
      <dsp:nvSpPr>
        <dsp:cNvPr id="0" name=""/>
        <dsp:cNvSpPr/>
      </dsp:nvSpPr>
      <dsp:spPr>
        <a:xfrm>
          <a:off x="0" y="289520"/>
          <a:ext cx="9435070" cy="5528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32266" tIns="270764" rIns="732266" bIns="92456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GB" sz="1300" kern="1200" dirty="0"/>
            <a:t>For human consumption – what we see </a:t>
          </a:r>
          <a:r>
            <a:rPr lang="en-GB" sz="1300" kern="1200" dirty="0" err="1"/>
            <a:t>eg.</a:t>
          </a:r>
          <a:r>
            <a:rPr lang="en-GB" sz="1300" kern="1200" dirty="0"/>
            <a:t> HTTP, SNMP, FTP</a:t>
          </a:r>
        </a:p>
      </dsp:txBody>
      <dsp:txXfrm>
        <a:off x="0" y="289520"/>
        <a:ext cx="9435070" cy="552825"/>
      </dsp:txXfrm>
    </dsp:sp>
    <dsp:sp modelId="{F467C272-90AC-F340-9F08-AB165597DB48}">
      <dsp:nvSpPr>
        <dsp:cNvPr id="0" name=""/>
        <dsp:cNvSpPr/>
      </dsp:nvSpPr>
      <dsp:spPr>
        <a:xfrm>
          <a:off x="471753" y="97640"/>
          <a:ext cx="6604549" cy="38376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80000"/>
                <a:lumMod val="105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9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49636" tIns="0" rIns="249636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 dirty="0"/>
            <a:t>7 Application Layer</a:t>
          </a:r>
        </a:p>
      </dsp:txBody>
      <dsp:txXfrm>
        <a:off x="490487" y="116374"/>
        <a:ext cx="6567081" cy="346292"/>
      </dsp:txXfrm>
    </dsp:sp>
    <dsp:sp modelId="{BA2C87AE-635B-934E-8681-C792452483EA}">
      <dsp:nvSpPr>
        <dsp:cNvPr id="0" name=""/>
        <dsp:cNvSpPr/>
      </dsp:nvSpPr>
      <dsp:spPr>
        <a:xfrm>
          <a:off x="0" y="1104425"/>
          <a:ext cx="9435070" cy="5528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32266" tIns="270764" rIns="732266" bIns="92456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GB" sz="1300" kern="1200" dirty="0"/>
            <a:t>Processes data to be used by the app layer, including encryption/decryption, jpg, SSL, TLS</a:t>
          </a:r>
        </a:p>
      </dsp:txBody>
      <dsp:txXfrm>
        <a:off x="0" y="1104425"/>
        <a:ext cx="9435070" cy="552825"/>
      </dsp:txXfrm>
    </dsp:sp>
    <dsp:sp modelId="{98DB0008-FEF8-AA49-A862-F82E7B95C252}">
      <dsp:nvSpPr>
        <dsp:cNvPr id="0" name=""/>
        <dsp:cNvSpPr/>
      </dsp:nvSpPr>
      <dsp:spPr>
        <a:xfrm>
          <a:off x="471753" y="912545"/>
          <a:ext cx="6604549" cy="38376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80000"/>
                <a:lumMod val="105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9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49636" tIns="0" rIns="249636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 dirty="0"/>
            <a:t>6 Presentation Layer</a:t>
          </a:r>
        </a:p>
      </dsp:txBody>
      <dsp:txXfrm>
        <a:off x="490487" y="931279"/>
        <a:ext cx="6567081" cy="346292"/>
      </dsp:txXfrm>
    </dsp:sp>
    <dsp:sp modelId="{5295AC3D-CCE8-FE4E-B0D6-A39DD3028BA8}">
      <dsp:nvSpPr>
        <dsp:cNvPr id="0" name=""/>
        <dsp:cNvSpPr/>
      </dsp:nvSpPr>
      <dsp:spPr>
        <a:xfrm>
          <a:off x="0" y="1919330"/>
          <a:ext cx="9435070" cy="5528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32266" tIns="270764" rIns="732266" bIns="92456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GB" sz="1300" kern="1200" dirty="0"/>
            <a:t>Creation/Tear down of network connections</a:t>
          </a:r>
        </a:p>
      </dsp:txBody>
      <dsp:txXfrm>
        <a:off x="0" y="1919330"/>
        <a:ext cx="9435070" cy="552825"/>
      </dsp:txXfrm>
    </dsp:sp>
    <dsp:sp modelId="{AEA824C5-B2EC-834B-9440-8E1354BFCB85}">
      <dsp:nvSpPr>
        <dsp:cNvPr id="0" name=""/>
        <dsp:cNvSpPr/>
      </dsp:nvSpPr>
      <dsp:spPr>
        <a:xfrm>
          <a:off x="471753" y="1727450"/>
          <a:ext cx="6604549" cy="38376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80000"/>
                <a:lumMod val="105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9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49636" tIns="0" rIns="249636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 dirty="0"/>
            <a:t>5 Session Layer</a:t>
          </a:r>
        </a:p>
      </dsp:txBody>
      <dsp:txXfrm>
        <a:off x="490487" y="1746184"/>
        <a:ext cx="6567081" cy="346292"/>
      </dsp:txXfrm>
    </dsp:sp>
    <dsp:sp modelId="{920BAA4C-2A2C-6A46-9DE2-88BD6AB18D61}">
      <dsp:nvSpPr>
        <dsp:cNvPr id="0" name=""/>
        <dsp:cNvSpPr/>
      </dsp:nvSpPr>
      <dsp:spPr>
        <a:xfrm>
          <a:off x="0" y="2734235"/>
          <a:ext cx="9435070" cy="5528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32266" tIns="270764" rIns="732266" bIns="92456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GB" sz="1300" kern="1200" dirty="0"/>
            <a:t>Responsible for transporting packets in a way that covers flow control and reliability</a:t>
          </a:r>
        </a:p>
      </dsp:txBody>
      <dsp:txXfrm>
        <a:off x="0" y="2734235"/>
        <a:ext cx="9435070" cy="552825"/>
      </dsp:txXfrm>
    </dsp:sp>
    <dsp:sp modelId="{9F39BD00-DB67-6C46-AF9D-0AA56F8B1F6D}">
      <dsp:nvSpPr>
        <dsp:cNvPr id="0" name=""/>
        <dsp:cNvSpPr/>
      </dsp:nvSpPr>
      <dsp:spPr>
        <a:xfrm>
          <a:off x="471753" y="2542355"/>
          <a:ext cx="6604549" cy="38376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80000"/>
                <a:lumMod val="105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9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49636" tIns="0" rIns="249636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 dirty="0"/>
            <a:t>4 Transportation Layer (TCP/UDP)</a:t>
          </a:r>
        </a:p>
      </dsp:txBody>
      <dsp:txXfrm>
        <a:off x="490487" y="2561089"/>
        <a:ext cx="6567081" cy="346292"/>
      </dsp:txXfrm>
    </dsp:sp>
    <dsp:sp modelId="{D2849965-6AF5-F449-A148-BCCE29197A8E}">
      <dsp:nvSpPr>
        <dsp:cNvPr id="0" name=""/>
        <dsp:cNvSpPr/>
      </dsp:nvSpPr>
      <dsp:spPr>
        <a:xfrm>
          <a:off x="0" y="3549140"/>
          <a:ext cx="9435070" cy="5528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32266" tIns="270764" rIns="732266" bIns="92456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GB" sz="1300" kern="1200" dirty="0"/>
            <a:t>Routing data from A to B going across boundaries – IP’s, ICMP, IPsec, IGMP</a:t>
          </a:r>
        </a:p>
      </dsp:txBody>
      <dsp:txXfrm>
        <a:off x="0" y="3549140"/>
        <a:ext cx="9435070" cy="552825"/>
      </dsp:txXfrm>
    </dsp:sp>
    <dsp:sp modelId="{0E202815-35EF-8845-AF1E-91654326BD2B}">
      <dsp:nvSpPr>
        <dsp:cNvPr id="0" name=""/>
        <dsp:cNvSpPr/>
      </dsp:nvSpPr>
      <dsp:spPr>
        <a:xfrm>
          <a:off x="471753" y="3357260"/>
          <a:ext cx="6604549" cy="38376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80000"/>
                <a:lumMod val="105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9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49636" tIns="0" rIns="249636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 dirty="0"/>
            <a:t>3 Network Layer</a:t>
          </a:r>
        </a:p>
      </dsp:txBody>
      <dsp:txXfrm>
        <a:off x="490487" y="3375994"/>
        <a:ext cx="6567081" cy="346292"/>
      </dsp:txXfrm>
    </dsp:sp>
    <dsp:sp modelId="{21FD2B26-C032-0F4F-AF97-EBC59FED76DF}">
      <dsp:nvSpPr>
        <dsp:cNvPr id="0" name=""/>
        <dsp:cNvSpPr/>
      </dsp:nvSpPr>
      <dsp:spPr>
        <a:xfrm>
          <a:off x="0" y="4364045"/>
          <a:ext cx="9435070" cy="5528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32266" tIns="270764" rIns="732266" bIns="92456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GB" sz="1300" kern="1200" dirty="0"/>
            <a:t>How data is linked up from point A to B </a:t>
          </a:r>
          <a:r>
            <a:rPr lang="en-GB" sz="1300" kern="1200" dirty="0" err="1"/>
            <a:t>eg.</a:t>
          </a:r>
          <a:r>
            <a:rPr lang="en-GB" sz="1300" kern="1200" dirty="0"/>
            <a:t> ARP, MAC Address</a:t>
          </a:r>
        </a:p>
      </dsp:txBody>
      <dsp:txXfrm>
        <a:off x="0" y="4364045"/>
        <a:ext cx="9435070" cy="552825"/>
      </dsp:txXfrm>
    </dsp:sp>
    <dsp:sp modelId="{E2537462-2D9A-0944-B08E-2B288E069775}">
      <dsp:nvSpPr>
        <dsp:cNvPr id="0" name=""/>
        <dsp:cNvSpPr/>
      </dsp:nvSpPr>
      <dsp:spPr>
        <a:xfrm>
          <a:off x="471753" y="4172165"/>
          <a:ext cx="6604549" cy="38376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80000"/>
                <a:lumMod val="105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9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49636" tIns="0" rIns="249636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 dirty="0"/>
            <a:t>2 Data Link Layer</a:t>
          </a:r>
        </a:p>
      </dsp:txBody>
      <dsp:txXfrm>
        <a:off x="490487" y="4190899"/>
        <a:ext cx="6567081" cy="346292"/>
      </dsp:txXfrm>
    </dsp:sp>
    <dsp:sp modelId="{2041CE78-37EC-3148-BCA7-25A0DB4F68E4}">
      <dsp:nvSpPr>
        <dsp:cNvPr id="0" name=""/>
        <dsp:cNvSpPr/>
      </dsp:nvSpPr>
      <dsp:spPr>
        <a:xfrm>
          <a:off x="0" y="5178950"/>
          <a:ext cx="9435070" cy="5528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32266" tIns="270764" rIns="732266" bIns="92456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GB" sz="1300" kern="1200" dirty="0"/>
            <a:t>Hardware responsible for data transmission – </a:t>
          </a:r>
          <a:r>
            <a:rPr lang="en-GB" sz="1300" kern="1200" dirty="0" err="1"/>
            <a:t>eg</a:t>
          </a:r>
          <a:r>
            <a:rPr lang="en-GB" sz="1300" kern="1200" dirty="0"/>
            <a:t> the physical cables, hubs, wireless</a:t>
          </a:r>
        </a:p>
      </dsp:txBody>
      <dsp:txXfrm>
        <a:off x="0" y="5178950"/>
        <a:ext cx="9435070" cy="552825"/>
      </dsp:txXfrm>
    </dsp:sp>
    <dsp:sp modelId="{59A174B9-DD89-9D4A-9A54-7FBE74DE5254}">
      <dsp:nvSpPr>
        <dsp:cNvPr id="0" name=""/>
        <dsp:cNvSpPr/>
      </dsp:nvSpPr>
      <dsp:spPr>
        <a:xfrm>
          <a:off x="471753" y="4987070"/>
          <a:ext cx="6604549" cy="38376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80000"/>
                <a:lumMod val="105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9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49636" tIns="0" rIns="249636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 dirty="0"/>
            <a:t>1 Physical Layer</a:t>
          </a:r>
        </a:p>
      </dsp:txBody>
      <dsp:txXfrm>
        <a:off x="490487" y="5005804"/>
        <a:ext cx="6567081" cy="34629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AC0FA0-6739-5A48-AFC0-B50AC612005C}" type="datetimeFigureOut">
              <a:rPr lang="en-US" smtClean="0"/>
              <a:t>5/12/20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98BBEB-AFB1-9F40-9C86-7C0D653072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74919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jvns.ca/blog/2018/07/24/ip-addresses-routing/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compliance/data-center/data-centers/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Zine talk about </a:t>
            </a:r>
            <a:r>
              <a:rPr lang="en-US" dirty="0" err="1"/>
              <a:t>Ips</a:t>
            </a:r>
            <a:r>
              <a:rPr lang="en-US" dirty="0"/>
              <a:t>, CIDR ranges, SSL, ports, subnets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Also: </a:t>
            </a:r>
            <a:r>
              <a:rPr lang="en-AU" dirty="0">
                <a:hlinkClick r:id="rId3"/>
              </a:rPr>
              <a:t>https://jvns.ca/blog/2018/07/24/ip-addresses-routing/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8BBEB-AFB1-9F40-9C86-7C0D6530724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2753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AWS Data Centers:</a:t>
            </a:r>
          </a:p>
          <a:p>
            <a:r>
              <a:rPr lang="en-AU" dirty="0">
                <a:hlinkClick r:id="rId3"/>
              </a:rPr>
              <a:t>https://aws.amazon.com/compliance/data-center/data-centers/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8BBEB-AFB1-9F40-9C86-7C0D6530724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1372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8BBEB-AFB1-9F40-9C86-7C0D6530724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9515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BA9B8-038F-634C-8E37-A7BD317E8416}" type="datetimeFigureOut">
              <a:rPr lang="en-US" smtClean="0"/>
              <a:t>5/12/20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F2CD2-37AA-0F40-BE4C-096B5DA497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4513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BA9B8-038F-634C-8E37-A7BD317E8416}" type="datetimeFigureOut">
              <a:rPr lang="en-US" smtClean="0"/>
              <a:t>5/12/20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F2CD2-37AA-0F40-BE4C-096B5DA497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4810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BA9B8-038F-634C-8E37-A7BD317E8416}" type="datetimeFigureOut">
              <a:rPr lang="en-US" smtClean="0"/>
              <a:t>5/12/20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F2CD2-37AA-0F40-BE4C-096B5DA497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0851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BA9B8-038F-634C-8E37-A7BD317E8416}" type="datetimeFigureOut">
              <a:rPr lang="en-US" smtClean="0"/>
              <a:t>5/12/20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F2CD2-37AA-0F40-BE4C-096B5DA497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6426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BA9B8-038F-634C-8E37-A7BD317E8416}" type="datetimeFigureOut">
              <a:rPr lang="en-US" smtClean="0"/>
              <a:t>5/12/20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F2CD2-37AA-0F40-BE4C-096B5DA497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4647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BA9B8-038F-634C-8E37-A7BD317E8416}" type="datetimeFigureOut">
              <a:rPr lang="en-US" smtClean="0"/>
              <a:t>5/12/20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F2CD2-37AA-0F40-BE4C-096B5DA497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3916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BA9B8-038F-634C-8E37-A7BD317E8416}" type="datetimeFigureOut">
              <a:rPr lang="en-US" smtClean="0"/>
              <a:t>5/12/20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F2CD2-37AA-0F40-BE4C-096B5DA497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5745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BA9B8-038F-634C-8E37-A7BD317E8416}" type="datetimeFigureOut">
              <a:rPr lang="en-US" smtClean="0"/>
              <a:t>5/12/20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F2CD2-37AA-0F40-BE4C-096B5DA497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549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BA9B8-038F-634C-8E37-A7BD317E8416}" type="datetimeFigureOut">
              <a:rPr lang="en-US" smtClean="0"/>
              <a:t>5/12/20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F2CD2-37AA-0F40-BE4C-096B5DA497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7234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BA9B8-038F-634C-8E37-A7BD317E8416}" type="datetimeFigureOut">
              <a:rPr lang="en-US" smtClean="0"/>
              <a:t>5/12/20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F2CD2-37AA-0F40-BE4C-096B5DA497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8504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BA9B8-038F-634C-8E37-A7BD317E8416}" type="datetimeFigureOut">
              <a:rPr lang="en-US" smtClean="0"/>
              <a:t>5/12/20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F2CD2-37AA-0F40-BE4C-096B5DA497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0642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BA9B8-038F-634C-8E37-A7BD317E8416}" type="datetimeFigureOut">
              <a:rPr lang="en-US" smtClean="0"/>
              <a:t>5/12/20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F2CD2-37AA-0F40-BE4C-096B5DA497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9634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BA9B8-038F-634C-8E37-A7BD317E8416}" type="datetimeFigureOut">
              <a:rPr lang="en-US" smtClean="0"/>
              <a:t>5/12/20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F2CD2-37AA-0F40-BE4C-096B5DA497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7457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292BA9B8-038F-634C-8E37-A7BD317E8416}" type="datetimeFigureOut">
              <a:rPr lang="en-US" smtClean="0"/>
              <a:t>5/12/20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CE7F2CD2-37AA-0F40-BE4C-096B5DA497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4603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292BA9B8-038F-634C-8E37-A7BD317E8416}" type="datetimeFigureOut">
              <a:rPr lang="en-US" smtClean="0"/>
              <a:t>5/12/20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CE7F2CD2-37AA-0F40-BE4C-096B5DA497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33422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  <p:sldLayoutId id="2147483700" r:id="rId13"/>
    <p:sldLayoutId id="2147483701" r:id="rId14"/>
  </p:sldLayoutIdLst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microsoft.com/office/2007/relationships/hdphoto" Target="../media/hdphoto1.wdp"/><Relationship Id="rId7" Type="http://schemas.openxmlformats.org/officeDocument/2006/relationships/image" Target="../media/image29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10" Type="http://schemas.openxmlformats.org/officeDocument/2006/relationships/image" Target="../media/image32.svg"/><Relationship Id="rId4" Type="http://schemas.openxmlformats.org/officeDocument/2006/relationships/image" Target="../media/image26.tiff"/><Relationship Id="rId9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gif"/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microsoft.com/office/2007/relationships/hdphoto" Target="../media/hdphoto1.wdp"/><Relationship Id="rId7" Type="http://schemas.openxmlformats.org/officeDocument/2006/relationships/image" Target="../media/image29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10" Type="http://schemas.openxmlformats.org/officeDocument/2006/relationships/image" Target="../media/image32.svg"/><Relationship Id="rId4" Type="http://schemas.openxmlformats.org/officeDocument/2006/relationships/image" Target="../media/image26.tiff"/><Relationship Id="rId9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broadlygenderphotos.vice.com/" TargetMode="External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svg"/><Relationship Id="rId3" Type="http://schemas.openxmlformats.org/officeDocument/2006/relationships/image" Target="../media/image9.svg"/><Relationship Id="rId7" Type="http://schemas.openxmlformats.org/officeDocument/2006/relationships/image" Target="../media/image13.svg"/><Relationship Id="rId12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11" Type="http://schemas.openxmlformats.org/officeDocument/2006/relationships/image" Target="../media/image17.svg"/><Relationship Id="rId5" Type="http://schemas.openxmlformats.org/officeDocument/2006/relationships/image" Target="../media/image11.sv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sv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6">
            <a:extLst>
              <a:ext uri="{FF2B5EF4-FFF2-40B4-BE49-F238E27FC236}">
                <a16:creationId xmlns:a16="http://schemas.microsoft.com/office/drawing/2014/main" id="{85B3A411-39CB-4453-9F3D-FA48206632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D1C0C03-6585-F945-B779-68304C68CFE8}"/>
              </a:ext>
            </a:extLst>
          </p:cNvPr>
          <p:cNvSpPr txBox="1"/>
          <p:nvPr/>
        </p:nvSpPr>
        <p:spPr>
          <a:xfrm>
            <a:off x="810002" y="639097"/>
            <a:ext cx="3211392" cy="378110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600" b="1">
                <a:solidFill>
                  <a:srgbClr val="FEFEFE"/>
                </a:solidFill>
                <a:latin typeface="+mj-lt"/>
                <a:ea typeface="+mj-ea"/>
                <a:cs typeface="+mj-cs"/>
              </a:rPr>
              <a:t>Before we begin…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2600" b="1">
              <a:solidFill>
                <a:srgbClr val="FEFEFE"/>
              </a:solidFill>
              <a:latin typeface="+mj-lt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600" b="1">
                <a:solidFill>
                  <a:srgbClr val="FEFEFE"/>
                </a:solidFill>
                <a:latin typeface="+mj-lt"/>
                <a:ea typeface="+mj-ea"/>
                <a:cs typeface="+mj-cs"/>
              </a:rPr>
              <a:t>Do you have snacks/fluids?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2600" b="1">
              <a:solidFill>
                <a:srgbClr val="FEFEFE"/>
              </a:solidFill>
              <a:latin typeface="+mj-lt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600" b="1">
                <a:solidFill>
                  <a:srgbClr val="FEFEFE"/>
                </a:solidFill>
                <a:latin typeface="+mj-lt"/>
                <a:ea typeface="+mj-ea"/>
                <a:cs typeface="+mj-cs"/>
              </a:rPr>
              <a:t>Have you created your personal AWS account?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0D573D2-DD8C-4E19-8BB2-1DC0767FDB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0658" y="0"/>
            <a:ext cx="7552944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ounded Rectangle 14">
            <a:extLst>
              <a:ext uri="{FF2B5EF4-FFF2-40B4-BE49-F238E27FC236}">
                <a16:creationId xmlns:a16="http://schemas.microsoft.com/office/drawing/2014/main" id="{9B6C5F92-472F-4CAB-90F8-B997C54EBF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0386" y="958640"/>
            <a:ext cx="6258150" cy="4945244"/>
          </a:xfrm>
          <a:prstGeom prst="roundRect">
            <a:avLst>
              <a:gd name="adj" fmla="val 3513"/>
            </a:avLst>
          </a:prstGeom>
          <a:solidFill>
            <a:schemeClr val="tx1"/>
          </a:solidFill>
          <a:ln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7A1DF7C-8501-DE45-A0F3-DF1AA40000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4469" y="1251276"/>
            <a:ext cx="4325739" cy="4325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8432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689F4F-5B56-C74B-88D4-8BC2BD73D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what and why of AWS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00906C-D357-C74C-944B-44952D7953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AU" dirty="0"/>
              <a:t>What is AWS?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99299B-56CB-8D4F-9668-6C10D20594C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AU" dirty="0"/>
              <a:t>Over 200+ services to enable cloud based infrastructure that you can manage</a:t>
            </a:r>
          </a:p>
          <a:p>
            <a:r>
              <a:rPr lang="en-AU" dirty="0"/>
              <a:t>One of many providers of cloud infra such as MS Azure, Google, IBM, and more</a:t>
            </a:r>
          </a:p>
          <a:p>
            <a:r>
              <a:rPr lang="en-AU" dirty="0"/>
              <a:t>Data storage, compute power, networking, web hosting, etc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A137BD4-25EC-B24E-A6CF-EE4E2624FD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l"/>
            <a:r>
              <a:rPr lang="en-AU" dirty="0"/>
              <a:t>Why do we use AWS?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6C48B4D-70E0-9A48-8826-5DA4BE40C26E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AU" dirty="0"/>
              <a:t>Enables scalable infrastructure in a highly secure environment</a:t>
            </a:r>
          </a:p>
          <a:p>
            <a:r>
              <a:rPr lang="en-AU" dirty="0"/>
              <a:t>Reliable, flexible, and available </a:t>
            </a:r>
          </a:p>
          <a:p>
            <a:r>
              <a:rPr lang="en-AU" dirty="0"/>
              <a:t>Unparalleled service offerings (150+ more than Google)</a:t>
            </a:r>
          </a:p>
          <a:p>
            <a:r>
              <a:rPr lang="en-AU" dirty="0"/>
              <a:t>Best in class support, redundancy, and availability</a:t>
            </a:r>
          </a:p>
        </p:txBody>
      </p:sp>
    </p:spTree>
    <p:extLst>
      <p:ext uri="{BB962C8B-B14F-4D97-AF65-F5344CB8AC3E}">
        <p14:creationId xmlns:p14="http://schemas.microsoft.com/office/powerpoint/2010/main" val="14591207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689F4F-5B56-C74B-88D4-8BC2BD73D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History: What came before AWS?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00906C-D357-C74C-944B-44952D7953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AU" dirty="0"/>
              <a:t>Then: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99299B-56CB-8D4F-9668-6C10D20594C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AU" dirty="0"/>
              <a:t>Long lived, dedicated servers</a:t>
            </a:r>
          </a:p>
          <a:p>
            <a:r>
              <a:rPr lang="en-AU" dirty="0"/>
              <a:t>Long lead times for new contracted infra</a:t>
            </a:r>
          </a:p>
          <a:p>
            <a:r>
              <a:rPr lang="en-AU" dirty="0"/>
              <a:t>Estimated infra, often over-provisioned</a:t>
            </a:r>
          </a:p>
          <a:p>
            <a:r>
              <a:rPr lang="en-AU" dirty="0"/>
              <a:t>Fixed hardware, low scalability</a:t>
            </a:r>
          </a:p>
          <a:p>
            <a:endParaRPr lang="en-AU" dirty="0"/>
          </a:p>
          <a:p>
            <a:endParaRPr lang="en-AU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A137BD4-25EC-B24E-A6CF-EE4E2624FD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l"/>
            <a:r>
              <a:rPr lang="en-AU" dirty="0"/>
              <a:t>Now: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6C48B4D-70E0-9A48-8826-5DA4BE40C26E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AU" dirty="0"/>
              <a:t>Short lived, shared services</a:t>
            </a:r>
          </a:p>
          <a:p>
            <a:r>
              <a:rPr lang="en-AU" dirty="0"/>
              <a:t>Cost shared by consumers</a:t>
            </a:r>
          </a:p>
          <a:p>
            <a:r>
              <a:rPr lang="en-AU" dirty="0"/>
              <a:t>Infra on demand</a:t>
            </a:r>
          </a:p>
          <a:p>
            <a:r>
              <a:rPr lang="en-AU" dirty="0"/>
              <a:t>Virtual hardware, highly scalable</a:t>
            </a:r>
          </a:p>
        </p:txBody>
      </p:sp>
    </p:spTree>
    <p:extLst>
      <p:ext uri="{BB962C8B-B14F-4D97-AF65-F5344CB8AC3E}">
        <p14:creationId xmlns:p14="http://schemas.microsoft.com/office/powerpoint/2010/main" val="9224756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6D35A-D602-4B46-9633-3E75FDE718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Shared Responsibility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5B1D63-FF66-EA48-802C-7976EA557F9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t"/>
          <a:lstStyle/>
          <a:p>
            <a:pPr marL="0" indent="0">
              <a:buNone/>
            </a:pPr>
            <a:r>
              <a:rPr lang="en-US" dirty="0"/>
              <a:t>Security OF the cloud</a:t>
            </a:r>
          </a:p>
          <a:p>
            <a:r>
              <a:rPr lang="en-US" dirty="0"/>
              <a:t>Hardware</a:t>
            </a:r>
          </a:p>
          <a:p>
            <a:r>
              <a:rPr lang="en-US" dirty="0"/>
              <a:t>Physical Access</a:t>
            </a:r>
          </a:p>
          <a:p>
            <a:r>
              <a:rPr lang="en-US" dirty="0"/>
              <a:t>Software </a:t>
            </a:r>
            <a:r>
              <a:rPr lang="en-US" dirty="0" err="1"/>
              <a:t>eg.</a:t>
            </a:r>
            <a:r>
              <a:rPr lang="en-US" dirty="0"/>
              <a:t> NGINX EC2 image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9A1526-9603-754E-8646-D92F61F9D6E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anchor="t"/>
          <a:lstStyle/>
          <a:p>
            <a:pPr marL="0" indent="0">
              <a:buNone/>
            </a:pPr>
            <a:r>
              <a:rPr lang="en-US" dirty="0"/>
              <a:t>Security IN the cloud</a:t>
            </a:r>
          </a:p>
          <a:p>
            <a:r>
              <a:rPr lang="en-US" dirty="0"/>
              <a:t>Application Security</a:t>
            </a:r>
          </a:p>
          <a:p>
            <a:r>
              <a:rPr lang="en-US" dirty="0"/>
              <a:t>Configuration of AWS Resources </a:t>
            </a:r>
            <a:r>
              <a:rPr lang="en-US" dirty="0" err="1"/>
              <a:t>eg.</a:t>
            </a:r>
            <a:r>
              <a:rPr lang="en-US" dirty="0"/>
              <a:t> s3</a:t>
            </a:r>
          </a:p>
          <a:p>
            <a:r>
              <a:rPr lang="en-US" dirty="0"/>
              <a:t>IAM</a:t>
            </a:r>
          </a:p>
          <a:p>
            <a:r>
              <a:rPr lang="en-US" dirty="0"/>
              <a:t>Cloud Network Security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856FE0A-4554-9940-98EC-C2585B5453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6585" y="3999671"/>
            <a:ext cx="1774600" cy="241114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AF16D0C-A9F1-4243-BE39-B411E80135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4756" y="4328263"/>
            <a:ext cx="2082549" cy="2082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8879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57BE8F-C7E9-8F45-9FB7-182CB0F6436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25413"/>
            <a:ext cx="10571163" cy="971550"/>
          </a:xfrm>
        </p:spPr>
        <p:txBody>
          <a:bodyPr anchor="t"/>
          <a:lstStyle/>
          <a:p>
            <a:r>
              <a:rPr lang="en-US" sz="1800" dirty="0"/>
              <a:t>Networking </a:t>
            </a:r>
            <a:r>
              <a:rPr lang="en-AU" sz="1800" dirty="0"/>
              <a:t>OSI Model</a:t>
            </a:r>
            <a:r>
              <a:rPr lang="en-AU" sz="1800" b="0" dirty="0"/>
              <a:t> (Open Systems Interconnection)</a:t>
            </a:r>
            <a:endParaRPr lang="en-US" sz="1800" dirty="0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C0741567-E9D2-AE42-A848-7906D25D1D1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58499792"/>
              </p:ext>
            </p:extLst>
          </p:nvPr>
        </p:nvGraphicFramePr>
        <p:xfrm>
          <a:off x="2032000" y="719666"/>
          <a:ext cx="9435070" cy="58294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4860FA84-6EE1-E440-BAFE-BC1BF9ACD199}"/>
              </a:ext>
            </a:extLst>
          </p:cNvPr>
          <p:cNvSpPr/>
          <p:nvPr/>
        </p:nvSpPr>
        <p:spPr>
          <a:xfrm>
            <a:off x="1900238" y="4843464"/>
            <a:ext cx="10115550" cy="1889124"/>
          </a:xfrm>
          <a:prstGeom prst="rect">
            <a:avLst/>
          </a:prstGeom>
          <a:noFill/>
          <a:ln w="1143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A88AE6-EC75-8E4B-A86C-F74689D010E9}"/>
              </a:ext>
            </a:extLst>
          </p:cNvPr>
          <p:cNvSpPr txBox="1"/>
          <p:nvPr/>
        </p:nvSpPr>
        <p:spPr>
          <a:xfrm>
            <a:off x="60134" y="5357813"/>
            <a:ext cx="16482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AWS’s </a:t>
            </a:r>
          </a:p>
          <a:p>
            <a:r>
              <a:rPr lang="en-US" dirty="0"/>
              <a:t>Responsibility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4D7DC60-2442-8540-8EBF-4DCA5135FB02}"/>
              </a:ext>
            </a:extLst>
          </p:cNvPr>
          <p:cNvSpPr/>
          <p:nvPr/>
        </p:nvSpPr>
        <p:spPr>
          <a:xfrm>
            <a:off x="1900238" y="611188"/>
            <a:ext cx="10115550" cy="4232276"/>
          </a:xfrm>
          <a:prstGeom prst="rect">
            <a:avLst/>
          </a:prstGeom>
          <a:noFill/>
          <a:ln w="9842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E418E3D-933D-C54A-867C-E664E4125446}"/>
              </a:ext>
            </a:extLst>
          </p:cNvPr>
          <p:cNvSpPr txBox="1"/>
          <p:nvPr/>
        </p:nvSpPr>
        <p:spPr>
          <a:xfrm>
            <a:off x="169138" y="1314450"/>
            <a:ext cx="143020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There is still </a:t>
            </a:r>
          </a:p>
          <a:p>
            <a:r>
              <a:rPr lang="en-US" dirty="0"/>
              <a:t>a lot to </a:t>
            </a:r>
          </a:p>
          <a:p>
            <a:r>
              <a:rPr lang="en-US" dirty="0"/>
              <a:t>configure </a:t>
            </a:r>
          </a:p>
          <a:p>
            <a:r>
              <a:rPr lang="en-US" dirty="0"/>
              <a:t>securely</a:t>
            </a:r>
          </a:p>
        </p:txBody>
      </p:sp>
    </p:spTree>
    <p:extLst>
      <p:ext uri="{BB962C8B-B14F-4D97-AF65-F5344CB8AC3E}">
        <p14:creationId xmlns:p14="http://schemas.microsoft.com/office/powerpoint/2010/main" val="687376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/>
      <p:bldP spid="10" grpId="0" animBg="1"/>
      <p:bldP spid="1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5E1F1-89DF-AA49-88A3-69877D08CF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Networks - AWS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3C3202-E45E-2B47-8DA1-6C0FAF71A99D}"/>
              </a:ext>
            </a:extLst>
          </p:cNvPr>
          <p:cNvSpPr txBox="1"/>
          <p:nvPr/>
        </p:nvSpPr>
        <p:spPr>
          <a:xfrm>
            <a:off x="914400" y="2521527"/>
            <a:ext cx="1062643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22 Regions - Australia’s Region is </a:t>
            </a:r>
            <a:r>
              <a:rPr lang="en-US" b="1" dirty="0"/>
              <a:t>ap-southeast-2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69 AZ’s (availability zones) There are 3 in Sydney, Australia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Every time you create a VPC, you’re using part of this network</a:t>
            </a:r>
          </a:p>
        </p:txBody>
      </p:sp>
      <p:sp>
        <p:nvSpPr>
          <p:cNvPr id="4" name="Cloud 3">
            <a:extLst>
              <a:ext uri="{FF2B5EF4-FFF2-40B4-BE49-F238E27FC236}">
                <a16:creationId xmlns:a16="http://schemas.microsoft.com/office/drawing/2014/main" id="{D65836F5-DC5B-1A4F-A5B5-59084FF17106}"/>
              </a:ext>
            </a:extLst>
          </p:cNvPr>
          <p:cNvSpPr/>
          <p:nvPr/>
        </p:nvSpPr>
        <p:spPr>
          <a:xfrm>
            <a:off x="1921934" y="4199467"/>
            <a:ext cx="6874933" cy="2387600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/>
              <a:t>Group Activity Time!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BFBC3B-A872-974A-87FB-DA1833A8FC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8633" y="4518512"/>
            <a:ext cx="3175000" cy="189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879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E11CA5-01CA-9945-AFF2-375C3F1E0D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 to AWS Networking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63AC1E-D378-CE48-802A-D495129518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5105010" cy="3904193"/>
          </a:xfrm>
        </p:spPr>
        <p:txBody>
          <a:bodyPr>
            <a:normAutofit fontScale="92500" lnSpcReduction="20000"/>
          </a:bodyPr>
          <a:lstStyle/>
          <a:p>
            <a:pPr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Virtual Private Cloud (VPC)</a:t>
            </a:r>
          </a:p>
          <a:p>
            <a:pPr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CIDR Range</a:t>
            </a:r>
          </a:p>
          <a:p>
            <a:pPr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Subnets</a:t>
            </a:r>
          </a:p>
          <a:p>
            <a:pPr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Internet Gateway (IGW)</a:t>
            </a:r>
          </a:p>
          <a:p>
            <a:pPr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NAT Gateway</a:t>
            </a:r>
          </a:p>
          <a:p>
            <a:pPr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Direct Connect/VPN</a:t>
            </a:r>
          </a:p>
          <a:p>
            <a:pPr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NACL</a:t>
            </a:r>
          </a:p>
          <a:p>
            <a:pPr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Route Table</a:t>
            </a:r>
          </a:p>
          <a:p>
            <a:pPr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Security Groups</a:t>
            </a:r>
          </a:p>
          <a:p>
            <a:pPr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Load Balancer</a:t>
            </a:r>
          </a:p>
          <a:p>
            <a:pPr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Systems Manager Agent (SSM Agent)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E0BE0FE-B177-8849-B949-F3ABAB0C02B8}"/>
              </a:ext>
            </a:extLst>
          </p:cNvPr>
          <p:cNvSpPr txBox="1">
            <a:spLocks/>
          </p:cNvSpPr>
          <p:nvPr/>
        </p:nvSpPr>
        <p:spPr>
          <a:xfrm>
            <a:off x="6095998" y="1909823"/>
            <a:ext cx="5860650" cy="494817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+mj-lt"/>
              <a:buAutoNum type="alphaUcPeriod"/>
            </a:pPr>
            <a:r>
              <a:rPr lang="en-US" dirty="0">
                <a:solidFill>
                  <a:schemeClr val="bg1"/>
                </a:solidFill>
              </a:rPr>
              <a:t>Defines where network traffic can go from your subnets or gateways</a:t>
            </a:r>
          </a:p>
          <a:p>
            <a:pPr>
              <a:buFont typeface="+mj-lt"/>
              <a:buAutoNum type="alphaUcPeriod"/>
            </a:pPr>
            <a:r>
              <a:rPr lang="en-AU" dirty="0">
                <a:solidFill>
                  <a:schemeClr val="bg1"/>
                </a:solidFill>
              </a:rPr>
              <a:t>Isolated part of the cloud of your AWS services</a:t>
            </a:r>
          </a:p>
          <a:p>
            <a:pPr>
              <a:buFont typeface="+mj-lt"/>
              <a:buAutoNum type="alphaUcPeriod"/>
            </a:pPr>
            <a:r>
              <a:rPr lang="en-AU" dirty="0">
                <a:solidFill>
                  <a:schemeClr val="bg1"/>
                </a:solidFill>
              </a:rPr>
              <a:t>Packet filter associated with a subnet</a:t>
            </a:r>
          </a:p>
          <a:p>
            <a:pPr>
              <a:buFont typeface="+mj-lt"/>
              <a:buAutoNum type="alphaUcPeriod"/>
            </a:pPr>
            <a:r>
              <a:rPr lang="en-US" dirty="0">
                <a:solidFill>
                  <a:schemeClr val="bg1"/>
                </a:solidFill>
              </a:rPr>
              <a:t>Connects your VPC to the internet</a:t>
            </a:r>
          </a:p>
          <a:p>
            <a:pPr>
              <a:buFont typeface="+mj-lt"/>
              <a:buAutoNum type="alphaUcPeriod"/>
            </a:pPr>
            <a:r>
              <a:rPr lang="en-AU" sz="1500" dirty="0">
                <a:solidFill>
                  <a:schemeClr val="bg1"/>
                </a:solidFill>
              </a:rPr>
              <a:t>A managed AWS service that distributes traffic to targets you specify</a:t>
            </a:r>
            <a:endParaRPr lang="en-US" sz="1500" dirty="0">
              <a:solidFill>
                <a:schemeClr val="bg1"/>
              </a:solidFill>
            </a:endParaRPr>
          </a:p>
          <a:p>
            <a:pPr>
              <a:buFont typeface="+mj-lt"/>
              <a:buAutoNum type="alphaUcPeriod"/>
            </a:pPr>
            <a:r>
              <a:rPr lang="en-US" dirty="0">
                <a:solidFill>
                  <a:schemeClr val="bg1"/>
                </a:solidFill>
              </a:rPr>
              <a:t>Translates a private IP to a public IP for secure internet access for private AWS resources</a:t>
            </a:r>
          </a:p>
          <a:p>
            <a:pPr>
              <a:buFont typeface="+mj-lt"/>
              <a:buAutoNum type="alphaUcPeriod"/>
            </a:pPr>
            <a:r>
              <a:rPr lang="en-US" dirty="0">
                <a:solidFill>
                  <a:schemeClr val="bg1"/>
                </a:solidFill>
              </a:rPr>
              <a:t>A subset of your VPC</a:t>
            </a:r>
          </a:p>
          <a:p>
            <a:pPr>
              <a:buFont typeface="+mj-lt"/>
              <a:buAutoNum type="alphaUcPeriod"/>
            </a:pPr>
            <a:r>
              <a:rPr lang="en-US" dirty="0">
                <a:solidFill>
                  <a:schemeClr val="bg1"/>
                </a:solidFill>
              </a:rPr>
              <a:t>Securely connect your VPC to on-prem infrastructure/private networks</a:t>
            </a:r>
          </a:p>
          <a:p>
            <a:pPr>
              <a:buFont typeface="+mj-lt"/>
              <a:buAutoNum type="alphaUcPeriod"/>
            </a:pPr>
            <a:r>
              <a:rPr lang="en-US" dirty="0">
                <a:solidFill>
                  <a:schemeClr val="bg1"/>
                </a:solidFill>
              </a:rPr>
              <a:t>Set of rules to block/allow inbound/outbound network traffic</a:t>
            </a:r>
          </a:p>
          <a:p>
            <a:pPr>
              <a:buFont typeface="+mj-lt"/>
              <a:buAutoNum type="alphaUcPeriod"/>
            </a:pPr>
            <a:r>
              <a:rPr lang="en-US" dirty="0">
                <a:solidFill>
                  <a:schemeClr val="bg1"/>
                </a:solidFill>
              </a:rPr>
              <a:t>Determines number of IPs your VPC can have</a:t>
            </a:r>
          </a:p>
          <a:p>
            <a:pPr>
              <a:buFont typeface="+mj-lt"/>
              <a:buAutoNum type="alphaUcPeriod"/>
            </a:pPr>
            <a:r>
              <a:rPr lang="en-US" dirty="0">
                <a:solidFill>
                  <a:schemeClr val="bg1"/>
                </a:solidFill>
              </a:rPr>
              <a:t>Allow you to connect to an EC2 using an IAM role, without AWS credentials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42A28EB-D562-1C40-B140-1DB3C464BFE3}"/>
              </a:ext>
            </a:extLst>
          </p:cNvPr>
          <p:cNvCxnSpPr>
            <a:cxnSpLocks/>
          </p:cNvCxnSpPr>
          <p:nvPr/>
        </p:nvCxnSpPr>
        <p:spPr>
          <a:xfrm>
            <a:off x="4074289" y="2503222"/>
            <a:ext cx="2064150" cy="20690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3C1FD04-4E62-C54A-AA64-2B8CE898E7FB}"/>
              </a:ext>
            </a:extLst>
          </p:cNvPr>
          <p:cNvCxnSpPr>
            <a:cxnSpLocks/>
          </p:cNvCxnSpPr>
          <p:nvPr/>
        </p:nvCxnSpPr>
        <p:spPr>
          <a:xfrm>
            <a:off x="2625524" y="2909807"/>
            <a:ext cx="3532671" cy="312060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621F559-DC43-2841-BCB3-14D4826346D5}"/>
              </a:ext>
            </a:extLst>
          </p:cNvPr>
          <p:cNvCxnSpPr>
            <a:cxnSpLocks/>
          </p:cNvCxnSpPr>
          <p:nvPr/>
        </p:nvCxnSpPr>
        <p:spPr>
          <a:xfrm>
            <a:off x="2269986" y="3053736"/>
            <a:ext cx="3853020" cy="157351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BD96AC9-4E9E-C243-8186-7D832B5DBB83}"/>
              </a:ext>
            </a:extLst>
          </p:cNvPr>
          <p:cNvCxnSpPr>
            <a:cxnSpLocks/>
          </p:cNvCxnSpPr>
          <p:nvPr/>
        </p:nvCxnSpPr>
        <p:spPr>
          <a:xfrm>
            <a:off x="2814577" y="3860183"/>
            <a:ext cx="3281422" cy="20253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0DC1C45-E9BF-E548-A195-75508DF8C387}"/>
              </a:ext>
            </a:extLst>
          </p:cNvPr>
          <p:cNvCxnSpPr>
            <a:cxnSpLocks/>
          </p:cNvCxnSpPr>
          <p:nvPr/>
        </p:nvCxnSpPr>
        <p:spPr>
          <a:xfrm>
            <a:off x="3483014" y="4075173"/>
            <a:ext cx="2639992" cy="91718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6AF0A3A-F3F2-8B4C-93C6-3EA1A88E00A0}"/>
              </a:ext>
            </a:extLst>
          </p:cNvPr>
          <p:cNvCxnSpPr>
            <a:cxnSpLocks/>
          </p:cNvCxnSpPr>
          <p:nvPr/>
        </p:nvCxnSpPr>
        <p:spPr>
          <a:xfrm flipV="1">
            <a:off x="2625524" y="3022595"/>
            <a:ext cx="3532671" cy="153020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210645D-3F49-9640-A9B8-3E425DC11358}"/>
              </a:ext>
            </a:extLst>
          </p:cNvPr>
          <p:cNvCxnSpPr>
            <a:cxnSpLocks/>
          </p:cNvCxnSpPr>
          <p:nvPr/>
        </p:nvCxnSpPr>
        <p:spPr>
          <a:xfrm flipV="1">
            <a:off x="2561863" y="2222287"/>
            <a:ext cx="3588150" cy="261850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32BA30F-A2D0-164C-870A-5FD4CF7F4A72}"/>
              </a:ext>
            </a:extLst>
          </p:cNvPr>
          <p:cNvCxnSpPr>
            <a:cxnSpLocks/>
          </p:cNvCxnSpPr>
          <p:nvPr/>
        </p:nvCxnSpPr>
        <p:spPr>
          <a:xfrm>
            <a:off x="2931668" y="5158347"/>
            <a:ext cx="3206771" cy="38066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E955199-7DEE-B646-AF8E-EAD1B4B6B565}"/>
              </a:ext>
            </a:extLst>
          </p:cNvPr>
          <p:cNvCxnSpPr>
            <a:cxnSpLocks/>
          </p:cNvCxnSpPr>
          <p:nvPr/>
        </p:nvCxnSpPr>
        <p:spPr>
          <a:xfrm flipV="1">
            <a:off x="2859997" y="3657889"/>
            <a:ext cx="3278442" cy="184142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3BC3C5D3-921B-FA47-9E3B-739FE5D162AC}"/>
              </a:ext>
            </a:extLst>
          </p:cNvPr>
          <p:cNvCxnSpPr>
            <a:cxnSpLocks/>
          </p:cNvCxnSpPr>
          <p:nvPr/>
        </p:nvCxnSpPr>
        <p:spPr>
          <a:xfrm flipV="1">
            <a:off x="3808071" y="3350011"/>
            <a:ext cx="2330368" cy="16869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F03AB733-DB3F-654F-990E-C2219679C4E3}"/>
              </a:ext>
            </a:extLst>
          </p:cNvPr>
          <p:cNvCxnSpPr>
            <a:cxnSpLocks/>
          </p:cNvCxnSpPr>
          <p:nvPr/>
        </p:nvCxnSpPr>
        <p:spPr>
          <a:xfrm>
            <a:off x="5268999" y="5819943"/>
            <a:ext cx="854007" cy="58747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0983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F70E34-3A66-AF4D-B65A-5267DE641E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this look like as infra?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3D290927-414C-BD4D-A729-F910E5354551}"/>
              </a:ext>
            </a:extLst>
          </p:cNvPr>
          <p:cNvSpPr/>
          <p:nvPr/>
        </p:nvSpPr>
        <p:spPr>
          <a:xfrm>
            <a:off x="270790" y="2626879"/>
            <a:ext cx="8835081" cy="3704682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/>
              <a:t>VPC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9A43D2E9-36B0-314A-920D-196E22132E73}"/>
              </a:ext>
            </a:extLst>
          </p:cNvPr>
          <p:cNvSpPr/>
          <p:nvPr/>
        </p:nvSpPr>
        <p:spPr>
          <a:xfrm>
            <a:off x="999838" y="3349749"/>
            <a:ext cx="2286000" cy="242979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/>
              <a:t>Private Subnet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EB3B6C8-FF86-1044-985B-06D0EF6985C3}"/>
              </a:ext>
            </a:extLst>
          </p:cNvPr>
          <p:cNvSpPr/>
          <p:nvPr/>
        </p:nvSpPr>
        <p:spPr>
          <a:xfrm>
            <a:off x="3685373" y="3349749"/>
            <a:ext cx="2286000" cy="242979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/>
              <a:t>Public Subnet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6B5186E-126F-1E43-A8CC-891A30E6F63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303040" y="3667309"/>
            <a:ext cx="1905000" cy="15338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CDC7AE0-0E43-F041-8A41-E17EA4CBB99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663172" y="3950108"/>
            <a:ext cx="1189290" cy="118929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7773D47-EA55-FB48-9C0C-66309E245890}"/>
              </a:ext>
            </a:extLst>
          </p:cNvPr>
          <p:cNvSpPr txBox="1"/>
          <p:nvPr/>
        </p:nvSpPr>
        <p:spPr>
          <a:xfrm>
            <a:off x="9489421" y="4299437"/>
            <a:ext cx="15322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Internet</a:t>
            </a:r>
          </a:p>
        </p:txBody>
      </p:sp>
      <p:pic>
        <p:nvPicPr>
          <p:cNvPr id="23" name="Graphic 22">
            <a:extLst>
              <a:ext uri="{FF2B5EF4-FFF2-40B4-BE49-F238E27FC236}">
                <a16:creationId xmlns:a16="http://schemas.microsoft.com/office/drawing/2014/main" id="{E964F019-6B95-E542-B7CD-48255304E24C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37448" y="4264942"/>
            <a:ext cx="599412" cy="599412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B0484A8C-264C-794A-BFE2-CC84EC107C8B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606585" y="3811895"/>
            <a:ext cx="599412" cy="599412"/>
          </a:xfrm>
          <a:prstGeom prst="rect">
            <a:avLst/>
          </a:prstGeom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DED707B5-5FE6-434B-A541-06DC82151FBA}"/>
              </a:ext>
            </a:extLst>
          </p:cNvPr>
          <p:cNvCxnSpPr>
            <a:cxnSpLocks/>
          </p:cNvCxnSpPr>
          <p:nvPr/>
        </p:nvCxnSpPr>
        <p:spPr>
          <a:xfrm>
            <a:off x="5154031" y="4534639"/>
            <a:ext cx="1656043" cy="0"/>
          </a:xfrm>
          <a:prstGeom prst="straightConnector1">
            <a:avLst/>
          </a:prstGeom>
          <a:ln w="44450">
            <a:solidFill>
              <a:srgbClr val="461D64"/>
            </a:solidFill>
            <a:headEnd type="triangle"/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35" name="Graphic 34">
            <a:extLst>
              <a:ext uri="{FF2B5EF4-FFF2-40B4-BE49-F238E27FC236}">
                <a16:creationId xmlns:a16="http://schemas.microsoft.com/office/drawing/2014/main" id="{0CDB041E-DB25-E547-9D85-1D5CB2AD1FD0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758985" y="3964295"/>
            <a:ext cx="599412" cy="599412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id="{9E6CCBF6-67B9-5345-8459-336F6636E957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841308" y="3126441"/>
            <a:ext cx="616504" cy="616504"/>
          </a:xfrm>
          <a:prstGeom prst="rect">
            <a:avLst/>
          </a:prstGeom>
        </p:spPr>
      </p:pic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6392D1C-6F6E-0842-803D-977A3206E84F}"/>
              </a:ext>
            </a:extLst>
          </p:cNvPr>
          <p:cNvCxnSpPr>
            <a:cxnSpLocks/>
          </p:cNvCxnSpPr>
          <p:nvPr/>
        </p:nvCxnSpPr>
        <p:spPr>
          <a:xfrm>
            <a:off x="7661053" y="4534639"/>
            <a:ext cx="1757267" cy="7158"/>
          </a:xfrm>
          <a:prstGeom prst="straightConnector1">
            <a:avLst/>
          </a:prstGeom>
          <a:ln w="44450">
            <a:solidFill>
              <a:srgbClr val="461D64"/>
            </a:solidFill>
            <a:headEnd type="triangle"/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7A6D3840-2199-994B-A5E8-79F158ACFB3E}"/>
              </a:ext>
            </a:extLst>
          </p:cNvPr>
          <p:cNvSpPr txBox="1"/>
          <p:nvPr/>
        </p:nvSpPr>
        <p:spPr>
          <a:xfrm>
            <a:off x="9171468" y="1921011"/>
            <a:ext cx="2613929" cy="2062103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VPC + Subnets</a:t>
            </a:r>
          </a:p>
          <a:p>
            <a:r>
              <a:rPr lang="en-US" sz="1600" dirty="0">
                <a:solidFill>
                  <a:schemeClr val="bg1"/>
                </a:solidFill>
              </a:rPr>
              <a:t>Internet Gateway</a:t>
            </a:r>
          </a:p>
          <a:p>
            <a:r>
              <a:rPr lang="en-US" sz="1600" dirty="0">
                <a:solidFill>
                  <a:schemeClr val="bg1"/>
                </a:solidFill>
              </a:rPr>
              <a:t>Private + Public Route Table</a:t>
            </a:r>
          </a:p>
          <a:p>
            <a:r>
              <a:rPr lang="en-US" sz="1600" dirty="0">
                <a:solidFill>
                  <a:schemeClr val="bg1"/>
                </a:solidFill>
              </a:rPr>
              <a:t>NAT Instance</a:t>
            </a:r>
          </a:p>
          <a:p>
            <a:r>
              <a:rPr lang="en-US" sz="1600" dirty="0">
                <a:solidFill>
                  <a:schemeClr val="bg1"/>
                </a:solidFill>
              </a:rPr>
              <a:t>Security Group</a:t>
            </a:r>
          </a:p>
          <a:p>
            <a:r>
              <a:rPr lang="en-US" sz="1600" dirty="0">
                <a:solidFill>
                  <a:schemeClr val="bg1"/>
                </a:solidFill>
              </a:rPr>
              <a:t>Public Load Balancer</a:t>
            </a:r>
          </a:p>
          <a:p>
            <a:r>
              <a:rPr lang="en-US" sz="1600" dirty="0">
                <a:solidFill>
                  <a:schemeClr val="bg1"/>
                </a:solidFill>
              </a:rPr>
              <a:t>Private Servers</a:t>
            </a:r>
          </a:p>
        </p:txBody>
      </p:sp>
      <p:pic>
        <p:nvPicPr>
          <p:cNvPr id="42" name="Graphic 41">
            <a:extLst>
              <a:ext uri="{FF2B5EF4-FFF2-40B4-BE49-F238E27FC236}">
                <a16:creationId xmlns:a16="http://schemas.microsoft.com/office/drawing/2014/main" id="{621E9AAB-B7EE-DF41-80DE-070E378B2C21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594200" y="5022858"/>
            <a:ext cx="599412" cy="599412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14E5082D-B4B8-7B47-A876-13E57896487B}"/>
              </a:ext>
            </a:extLst>
          </p:cNvPr>
          <p:cNvSpPr txBox="1"/>
          <p:nvPr/>
        </p:nvSpPr>
        <p:spPr>
          <a:xfrm>
            <a:off x="4647445" y="5230640"/>
            <a:ext cx="50658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</a:rPr>
              <a:t>NATG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EE3C62A6-5570-7245-A825-C46BD4A20D00}"/>
              </a:ext>
            </a:extLst>
          </p:cNvPr>
          <p:cNvSpPr txBox="1"/>
          <p:nvPr/>
        </p:nvSpPr>
        <p:spPr>
          <a:xfrm>
            <a:off x="4181082" y="4037827"/>
            <a:ext cx="133486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Load Balancer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B418EAA2-87EF-5E48-82AE-77569C6E8AC6}"/>
              </a:ext>
            </a:extLst>
          </p:cNvPr>
          <p:cNvSpPr txBox="1"/>
          <p:nvPr/>
        </p:nvSpPr>
        <p:spPr>
          <a:xfrm>
            <a:off x="994393" y="3896157"/>
            <a:ext cx="76459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Web</a:t>
            </a:r>
          </a:p>
          <a:p>
            <a:r>
              <a:rPr lang="en-US" sz="1100" dirty="0">
                <a:solidFill>
                  <a:schemeClr val="bg1"/>
                </a:solidFill>
              </a:rPr>
              <a:t>Servers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2BED776E-51A0-BB4A-BE12-91E98AF18BF9}"/>
              </a:ext>
            </a:extLst>
          </p:cNvPr>
          <p:cNvSpPr txBox="1"/>
          <p:nvPr/>
        </p:nvSpPr>
        <p:spPr>
          <a:xfrm>
            <a:off x="7365957" y="2882543"/>
            <a:ext cx="14222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Security Group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BF105B5A-34CC-A841-A8C8-E2DBC9C594A0}"/>
              </a:ext>
            </a:extLst>
          </p:cNvPr>
          <p:cNvSpPr txBox="1"/>
          <p:nvPr/>
        </p:nvSpPr>
        <p:spPr>
          <a:xfrm>
            <a:off x="7365957" y="4748960"/>
            <a:ext cx="15672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Public Route Table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E267FDC-C46F-7A45-94A7-513080CBF6F5}"/>
              </a:ext>
            </a:extLst>
          </p:cNvPr>
          <p:cNvSpPr txBox="1"/>
          <p:nvPr/>
        </p:nvSpPr>
        <p:spPr>
          <a:xfrm>
            <a:off x="1359234" y="5426410"/>
            <a:ext cx="15672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Private Route Table</a:t>
            </a:r>
          </a:p>
        </p:txBody>
      </p:sp>
      <p:pic>
        <p:nvPicPr>
          <p:cNvPr id="78" name="Picture 77">
            <a:extLst>
              <a:ext uri="{FF2B5EF4-FFF2-40B4-BE49-F238E27FC236}">
                <a16:creationId xmlns:a16="http://schemas.microsoft.com/office/drawing/2014/main" id="{9058E424-28F7-2446-8DC2-E3FFF7049ED0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787304" y="5016069"/>
            <a:ext cx="542838" cy="542838"/>
          </a:xfrm>
          <a:prstGeom prst="rect">
            <a:avLst/>
          </a:prstGeom>
        </p:spPr>
      </p:pic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8A0C696A-9C50-5F47-8D7A-C53BD31BDD9D}"/>
              </a:ext>
            </a:extLst>
          </p:cNvPr>
          <p:cNvCxnSpPr>
            <a:cxnSpLocks/>
          </p:cNvCxnSpPr>
          <p:nvPr/>
        </p:nvCxnSpPr>
        <p:spPr>
          <a:xfrm flipH="1">
            <a:off x="5274783" y="5365442"/>
            <a:ext cx="2011679" cy="0"/>
          </a:xfrm>
          <a:prstGeom prst="straightConnector1">
            <a:avLst/>
          </a:prstGeom>
          <a:ln w="44450">
            <a:solidFill>
              <a:srgbClr val="2B073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F7CFAE0C-B403-0C45-A3D9-FF779F72077D}"/>
              </a:ext>
            </a:extLst>
          </p:cNvPr>
          <p:cNvCxnSpPr/>
          <p:nvPr/>
        </p:nvCxnSpPr>
        <p:spPr>
          <a:xfrm flipV="1">
            <a:off x="7295606" y="5010570"/>
            <a:ext cx="0" cy="354871"/>
          </a:xfrm>
          <a:prstGeom prst="straightConnector1">
            <a:avLst/>
          </a:prstGeom>
          <a:ln w="44450">
            <a:solidFill>
              <a:srgbClr val="2B073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EED1C5B-2F1D-9147-A117-7FA21303BB40}"/>
              </a:ext>
            </a:extLst>
          </p:cNvPr>
          <p:cNvCxnSpPr>
            <a:cxnSpLocks/>
          </p:cNvCxnSpPr>
          <p:nvPr/>
        </p:nvCxnSpPr>
        <p:spPr>
          <a:xfrm flipH="1" flipV="1">
            <a:off x="2151188" y="3945126"/>
            <a:ext cx="2286261" cy="466181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6CE6BC7-082E-6947-BBF7-1BA0B999128D}"/>
              </a:ext>
            </a:extLst>
          </p:cNvPr>
          <p:cNvCxnSpPr>
            <a:cxnSpLocks/>
          </p:cNvCxnSpPr>
          <p:nvPr/>
        </p:nvCxnSpPr>
        <p:spPr>
          <a:xfrm flipH="1" flipV="1">
            <a:off x="2337569" y="4372969"/>
            <a:ext cx="2040408" cy="165249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9FF767CB-EE86-104D-8DFC-CF98E6D407B2}"/>
              </a:ext>
            </a:extLst>
          </p:cNvPr>
          <p:cNvCxnSpPr>
            <a:cxnSpLocks/>
          </p:cNvCxnSpPr>
          <p:nvPr/>
        </p:nvCxnSpPr>
        <p:spPr>
          <a:xfrm>
            <a:off x="2080384" y="4610007"/>
            <a:ext cx="2455795" cy="733590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45BBAD3-BFC9-E24E-A8F3-4DF2CA728FDB}"/>
              </a:ext>
            </a:extLst>
          </p:cNvPr>
          <p:cNvSpPr txBox="1"/>
          <p:nvPr/>
        </p:nvSpPr>
        <p:spPr>
          <a:xfrm>
            <a:off x="4437448" y="5542199"/>
            <a:ext cx="104227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EIP/ Public IP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46C2526-000A-F14C-991A-06BF9C81B209}"/>
              </a:ext>
            </a:extLst>
          </p:cNvPr>
          <p:cNvSpPr txBox="1"/>
          <p:nvPr/>
        </p:nvSpPr>
        <p:spPr>
          <a:xfrm>
            <a:off x="4449449" y="3832164"/>
            <a:ext cx="55335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chemeClr val="bg1"/>
                </a:solidFill>
              </a:rPr>
              <a:t>HTTPS</a:t>
            </a:r>
          </a:p>
        </p:txBody>
      </p:sp>
    </p:spTree>
    <p:extLst>
      <p:ext uri="{BB962C8B-B14F-4D97-AF65-F5344CB8AC3E}">
        <p14:creationId xmlns:p14="http://schemas.microsoft.com/office/powerpoint/2010/main" val="1809508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72" grpId="0"/>
      <p:bldP spid="1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6536EC-50D5-174E-BE02-B15D96B47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IPs and CIDR Ranges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1EBC53-E48F-AB40-ADAA-D7566CF785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6218696" cy="363651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/>
              <a:t>IPs</a:t>
            </a:r>
          </a:p>
          <a:p>
            <a:pPr marL="0" indent="0">
              <a:buNone/>
            </a:pPr>
            <a:r>
              <a:rPr lang="en-US" dirty="0"/>
              <a:t>It’s an identifying address for a routable resource.</a:t>
            </a:r>
          </a:p>
          <a:p>
            <a:pPr marL="0" indent="0">
              <a:buNone/>
            </a:pPr>
            <a:r>
              <a:rPr lang="en-AU" dirty="0"/>
              <a:t>IP addresses contain 4 octets, each consisting of 8 bits giving values between 0 and 255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000" b="1" dirty="0"/>
              <a:t>CIDR (</a:t>
            </a:r>
            <a:r>
              <a:rPr lang="en-AU" b="1" dirty="0"/>
              <a:t>Classless Inter-Domain Routing)</a:t>
            </a:r>
          </a:p>
          <a:p>
            <a:pPr marL="0" indent="0">
              <a:buNone/>
            </a:pPr>
            <a:r>
              <a:rPr lang="en-AU" b="1" dirty="0"/>
              <a:t> </a:t>
            </a:r>
            <a:r>
              <a:rPr lang="en-AU" dirty="0"/>
              <a:t>A CIDR is a group of IP’s allocated to a part of your network.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E8FEE415-90F1-5243-B612-54A29492E7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8886" y="3772576"/>
            <a:ext cx="2195368" cy="1441928"/>
          </a:xfrm>
          <a:prstGeom prst="rect">
            <a:avLst/>
          </a:prstGeom>
        </p:spPr>
      </p:pic>
      <p:sp>
        <p:nvSpPr>
          <p:cNvPr id="6" name="Curved Right Arrow 5">
            <a:extLst>
              <a:ext uri="{FF2B5EF4-FFF2-40B4-BE49-F238E27FC236}">
                <a16:creationId xmlns:a16="http://schemas.microsoft.com/office/drawing/2014/main" id="{B4ECFBF8-59B5-B94B-B852-FDEEC84625AD}"/>
              </a:ext>
            </a:extLst>
          </p:cNvPr>
          <p:cNvSpPr/>
          <p:nvPr/>
        </p:nvSpPr>
        <p:spPr>
          <a:xfrm>
            <a:off x="6921661" y="2673752"/>
            <a:ext cx="1412111" cy="1819788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F4F7BB-AAFB-E740-9868-FB78A4849E67}"/>
              </a:ext>
            </a:extLst>
          </p:cNvPr>
          <p:cNvSpPr txBox="1"/>
          <p:nvPr/>
        </p:nvSpPr>
        <p:spPr>
          <a:xfrm>
            <a:off x="8437944" y="2222287"/>
            <a:ext cx="335861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Taken from Julia Evan’s zine.</a:t>
            </a:r>
          </a:p>
          <a:p>
            <a:endParaRPr lang="en-US" dirty="0"/>
          </a:p>
          <a:p>
            <a:r>
              <a:rPr lang="en-US" dirty="0"/>
              <a:t>As the netmask gets bigger, </a:t>
            </a:r>
          </a:p>
          <a:p>
            <a:r>
              <a:rPr lang="en-US" dirty="0"/>
              <a:t>you get less IPs</a:t>
            </a:r>
          </a:p>
        </p:txBody>
      </p:sp>
    </p:spTree>
    <p:extLst>
      <p:ext uri="{BB962C8B-B14F-4D97-AF65-F5344CB8AC3E}">
        <p14:creationId xmlns:p14="http://schemas.microsoft.com/office/powerpoint/2010/main" val="677345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A47ED96-2AC6-864E-B3BD-65C2294676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2944" y="64704"/>
            <a:ext cx="5794094" cy="579409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D6536EC-50D5-174E-BE02-B15D96B47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Terms…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1EBC53-E48F-AB40-ADAA-D7566CF785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000" b="1" dirty="0"/>
              <a:t>Netmask</a:t>
            </a:r>
          </a:p>
          <a:p>
            <a:pPr marL="0" indent="0">
              <a:buNone/>
            </a:pPr>
            <a:r>
              <a:rPr lang="en-US" dirty="0"/>
              <a:t>/x tells you how many IP’s are available in your CIDR – the smaller the number, the more IPs you have. </a:t>
            </a:r>
            <a:r>
              <a:rPr lang="en-US" dirty="0" err="1"/>
              <a:t>Eg.</a:t>
            </a:r>
            <a:r>
              <a:rPr lang="en-US" dirty="0"/>
              <a:t> /24 indicates there are 265 IP’s available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AU" sz="2000" b="1" dirty="0"/>
              <a:t>Network ID</a:t>
            </a:r>
            <a:endParaRPr lang="en-AU" b="1" dirty="0"/>
          </a:p>
          <a:p>
            <a:pPr marL="0" indent="0">
              <a:buNone/>
            </a:pPr>
            <a:r>
              <a:rPr lang="en-AU" b="1" dirty="0"/>
              <a:t> </a:t>
            </a:r>
            <a:r>
              <a:rPr lang="en-AU" dirty="0"/>
              <a:t>This is part of your IP that is shared for all resources within your network. </a:t>
            </a:r>
            <a:r>
              <a:rPr lang="en-AU" dirty="0" err="1"/>
              <a:t>Eg.</a:t>
            </a:r>
            <a:r>
              <a:rPr lang="en-AU" dirty="0"/>
              <a:t> </a:t>
            </a:r>
            <a:r>
              <a:rPr lang="en-AU" u="sng" dirty="0"/>
              <a:t>193.164.2</a:t>
            </a:r>
            <a:r>
              <a:rPr lang="en-AU" dirty="0"/>
              <a:t>.44 and </a:t>
            </a:r>
            <a:r>
              <a:rPr lang="en-AU" u="sng" dirty="0"/>
              <a:t>193.164.2.</a:t>
            </a:r>
            <a:r>
              <a:rPr lang="en-AU" dirty="0"/>
              <a:t>35 are part of the same network</a:t>
            </a:r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r>
              <a:rPr lang="en-AU" sz="2000" b="1" dirty="0"/>
              <a:t>Host ID</a:t>
            </a:r>
            <a:endParaRPr lang="en-AU" b="1" dirty="0"/>
          </a:p>
          <a:p>
            <a:pPr marL="0" indent="0">
              <a:buNone/>
            </a:pPr>
            <a:r>
              <a:rPr lang="en-AU" dirty="0"/>
              <a:t>This is part of your IP that is unique to one resource. </a:t>
            </a:r>
            <a:r>
              <a:rPr lang="en-AU" dirty="0" err="1"/>
              <a:t>Eg.</a:t>
            </a:r>
            <a:r>
              <a:rPr lang="en-AU" dirty="0"/>
              <a:t> 193.164.2.</a:t>
            </a:r>
            <a:r>
              <a:rPr lang="en-AU" u="sng" dirty="0"/>
              <a:t>44</a:t>
            </a:r>
            <a:r>
              <a:rPr lang="en-AU" dirty="0"/>
              <a:t> and 193.164.2.</a:t>
            </a:r>
            <a:r>
              <a:rPr lang="en-AU" u="sng" dirty="0"/>
              <a:t>35</a:t>
            </a:r>
            <a:r>
              <a:rPr lang="en-AU" dirty="0"/>
              <a:t> are IP’s for different resources</a:t>
            </a:r>
          </a:p>
          <a:p>
            <a:pPr marL="0" indent="0">
              <a:buNone/>
            </a:pP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685408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689F4F-5B56-C74B-88D4-8BC2BD73D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Subnetting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6C48B4D-70E0-9A48-8826-5DA4BE40C2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1885" y="2751138"/>
            <a:ext cx="10780114" cy="310991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dirty="0"/>
              <a:t>Once you know how many IP’s are available in your network, you can split this into subnets.</a:t>
            </a:r>
          </a:p>
          <a:p>
            <a:pPr marL="0" indent="0">
              <a:buNone/>
            </a:pPr>
            <a:endParaRPr lang="en-AU" i="1" dirty="0"/>
          </a:p>
          <a:p>
            <a:pPr marL="0" indent="0">
              <a:buNone/>
            </a:pPr>
            <a:r>
              <a:rPr lang="en-AU" i="1" dirty="0"/>
              <a:t>We will not be covering subnetting today</a:t>
            </a:r>
          </a:p>
          <a:p>
            <a:pPr marL="0" indent="0">
              <a:buNone/>
            </a:pPr>
            <a:endParaRPr lang="en-AU" i="1" dirty="0"/>
          </a:p>
          <a:p>
            <a:pPr marL="0" indent="0">
              <a:buNone/>
            </a:pPr>
            <a:r>
              <a:rPr lang="en-AU" i="1" dirty="0"/>
              <a:t>Play around with subnetting though:</a:t>
            </a:r>
          </a:p>
          <a:p>
            <a:pPr marL="0" indent="0">
              <a:buNone/>
            </a:pPr>
            <a:r>
              <a:rPr lang="en-AU" i="1" dirty="0"/>
              <a:t>https://</a:t>
            </a:r>
            <a:r>
              <a:rPr lang="en-AU" i="1" dirty="0" err="1"/>
              <a:t>cidr.xyz</a:t>
            </a:r>
            <a:endParaRPr lang="en-AU" i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C016F1B-A84A-CF41-9D1A-5D3AF93E44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434" y="264012"/>
            <a:ext cx="6019800" cy="6146800"/>
          </a:xfrm>
          <a:prstGeom prst="rect">
            <a:avLst/>
          </a:prstGeom>
        </p:spPr>
      </p:pic>
      <p:pic>
        <p:nvPicPr>
          <p:cNvPr id="4" name="Picture 3" descr="A picture containing sitting, table, pair, man&#10;&#10;Description automatically generated">
            <a:extLst>
              <a:ext uri="{FF2B5EF4-FFF2-40B4-BE49-F238E27FC236}">
                <a16:creationId xmlns:a16="http://schemas.microsoft.com/office/drawing/2014/main" id="{F860B1DE-8B47-7340-BE4E-7EA0ABE402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0498" y="3647017"/>
            <a:ext cx="4381500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944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A084F947-216A-46A3-95F8-204F4D562D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 bwMode="white">
          <a:xfrm>
            <a:off x="0" y="4525094"/>
            <a:ext cx="12203151" cy="2344057"/>
            <a:chOff x="0" y="4525094"/>
            <a:chExt cx="12203151" cy="2344057"/>
          </a:xfrm>
        </p:grpSpPr>
        <p:sp>
          <p:nvSpPr>
            <p:cNvPr id="12" name="Freeform 9">
              <a:extLst>
                <a:ext uri="{FF2B5EF4-FFF2-40B4-BE49-F238E27FC236}">
                  <a16:creationId xmlns:a16="http://schemas.microsoft.com/office/drawing/2014/main" id="{501B375D-6EE6-488B-A84E-6E8F098FED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>
              <a:off x="0" y="4525094"/>
              <a:ext cx="12192000" cy="2332906"/>
            </a:xfrm>
            <a:custGeom>
              <a:avLst/>
              <a:gdLst>
                <a:gd name="connsiteX0" fmla="*/ 0 w 12192000"/>
                <a:gd name="connsiteY0" fmla="*/ 0 h 2332906"/>
                <a:gd name="connsiteX1" fmla="*/ 1996017 w 12192000"/>
                <a:gd name="connsiteY1" fmla="*/ 0 h 2332906"/>
                <a:gd name="connsiteX2" fmla="*/ 2377017 w 12192000"/>
                <a:gd name="connsiteY2" fmla="*/ 263783 h 2332906"/>
                <a:gd name="connsiteX3" fmla="*/ 2385484 w 12192000"/>
                <a:gd name="connsiteY3" fmla="*/ 266713 h 2332906"/>
                <a:gd name="connsiteX4" fmla="*/ 2398184 w 12192000"/>
                <a:gd name="connsiteY4" fmla="*/ 271110 h 2332906"/>
                <a:gd name="connsiteX5" fmla="*/ 2410883 w 12192000"/>
                <a:gd name="connsiteY5" fmla="*/ 275506 h 2332906"/>
                <a:gd name="connsiteX6" fmla="*/ 2421467 w 12192000"/>
                <a:gd name="connsiteY6" fmla="*/ 275506 h 2332906"/>
                <a:gd name="connsiteX7" fmla="*/ 2434167 w 12192000"/>
                <a:gd name="connsiteY7" fmla="*/ 275506 h 2332906"/>
                <a:gd name="connsiteX8" fmla="*/ 2444750 w 12192000"/>
                <a:gd name="connsiteY8" fmla="*/ 271110 h 2332906"/>
                <a:gd name="connsiteX9" fmla="*/ 2457450 w 12192000"/>
                <a:gd name="connsiteY9" fmla="*/ 266713 h 2332906"/>
                <a:gd name="connsiteX10" fmla="*/ 2465917 w 12192000"/>
                <a:gd name="connsiteY10" fmla="*/ 263783 h 2332906"/>
                <a:gd name="connsiteX11" fmla="*/ 2846917 w 12192000"/>
                <a:gd name="connsiteY11" fmla="*/ 0 h 2332906"/>
                <a:gd name="connsiteX12" fmla="*/ 12192000 w 12192000"/>
                <a:gd name="connsiteY12" fmla="*/ 0 h 2332906"/>
                <a:gd name="connsiteX13" fmla="*/ 12192000 w 12192000"/>
                <a:gd name="connsiteY13" fmla="*/ 2332906 h 2332906"/>
                <a:gd name="connsiteX14" fmla="*/ 0 w 12192000"/>
                <a:gd name="connsiteY14" fmla="*/ 2332906 h 2332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192000" h="2332906">
                  <a:moveTo>
                    <a:pt x="0" y="0"/>
                  </a:moveTo>
                  <a:lnTo>
                    <a:pt x="1996017" y="0"/>
                  </a:lnTo>
                  <a:lnTo>
                    <a:pt x="2377017" y="263783"/>
                  </a:lnTo>
                  <a:lnTo>
                    <a:pt x="2385484" y="266713"/>
                  </a:lnTo>
                  <a:lnTo>
                    <a:pt x="2398184" y="271110"/>
                  </a:lnTo>
                  <a:lnTo>
                    <a:pt x="2410883" y="275506"/>
                  </a:lnTo>
                  <a:lnTo>
                    <a:pt x="2421467" y="275506"/>
                  </a:lnTo>
                  <a:lnTo>
                    <a:pt x="2434167" y="275506"/>
                  </a:lnTo>
                  <a:lnTo>
                    <a:pt x="2444750" y="271110"/>
                  </a:lnTo>
                  <a:lnTo>
                    <a:pt x="2457450" y="266713"/>
                  </a:lnTo>
                  <a:lnTo>
                    <a:pt x="2465917" y="263783"/>
                  </a:lnTo>
                  <a:lnTo>
                    <a:pt x="2846917" y="0"/>
                  </a:lnTo>
                  <a:lnTo>
                    <a:pt x="12192000" y="0"/>
                  </a:lnTo>
                  <a:lnTo>
                    <a:pt x="12192000" y="2332906"/>
                  </a:lnTo>
                  <a:lnTo>
                    <a:pt x="0" y="2332906"/>
                  </a:lnTo>
                  <a:close/>
                </a:path>
              </a:pathLst>
            </a:custGeom>
            <a:solidFill>
              <a:schemeClr val="bg1">
                <a:lumMod val="85000"/>
                <a:lumOff val="1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4F9E8767-6764-4217-B7E9-6B750FE41E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 flipH="1">
              <a:off x="3820" y="4536245"/>
              <a:ext cx="5660999" cy="2332906"/>
            </a:xfrm>
            <a:prstGeom prst="triangle">
              <a:avLst>
                <a:gd name="adj" fmla="val 100000"/>
              </a:avLst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A3E1A25C-17F8-4863-991E-BB2EC82D23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>
              <a:off x="4813714" y="4536245"/>
              <a:ext cx="7389437" cy="2332906"/>
            </a:xfrm>
            <a:prstGeom prst="triangle">
              <a:avLst>
                <a:gd name="adj" fmla="val 100000"/>
              </a:avLst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8FFD566-8C65-044A-AC79-B718A69EFE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0001" y="4817533"/>
            <a:ext cx="10572000" cy="779529"/>
          </a:xfrm>
        </p:spPr>
        <p:txBody>
          <a:bodyPr>
            <a:normAutofit/>
          </a:bodyPr>
          <a:lstStyle/>
          <a:p>
            <a:r>
              <a:rPr lang="en-US" sz="4000" dirty="0"/>
              <a:t>Cloud Network Security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6BC1729-B7FF-3046-8A75-541D119C23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0001" y="5594110"/>
            <a:ext cx="10572000" cy="434974"/>
          </a:xfrm>
        </p:spPr>
        <p:txBody>
          <a:bodyPr>
            <a:normAutofit/>
          </a:bodyPr>
          <a:lstStyle/>
          <a:p>
            <a:r>
              <a:rPr lang="en-US" dirty="0"/>
              <a:t>Using AWS																Day 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4BA482-E02E-B747-A77A-BF74CCE0E4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0467" y="249123"/>
            <a:ext cx="2688703" cy="34470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C251475-333E-7F44-BCA2-83E0E0F7D3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0252" y="1539433"/>
            <a:ext cx="3779134" cy="3779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7996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F70E34-3A66-AF4D-B65A-5267DE641E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this apply to our network?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3D290927-414C-BD4D-A729-F910E5354551}"/>
              </a:ext>
            </a:extLst>
          </p:cNvPr>
          <p:cNvSpPr/>
          <p:nvPr/>
        </p:nvSpPr>
        <p:spPr>
          <a:xfrm>
            <a:off x="270790" y="2626879"/>
            <a:ext cx="8835081" cy="3704682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/>
              <a:t>VPC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9A43D2E9-36B0-314A-920D-196E22132E73}"/>
              </a:ext>
            </a:extLst>
          </p:cNvPr>
          <p:cNvSpPr/>
          <p:nvPr/>
        </p:nvSpPr>
        <p:spPr>
          <a:xfrm>
            <a:off x="999838" y="3349749"/>
            <a:ext cx="2286000" cy="242979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/>
              <a:t>Private Subnet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EB3B6C8-FF86-1044-985B-06D0EF6985C3}"/>
              </a:ext>
            </a:extLst>
          </p:cNvPr>
          <p:cNvSpPr/>
          <p:nvPr/>
        </p:nvSpPr>
        <p:spPr>
          <a:xfrm>
            <a:off x="3685373" y="3349749"/>
            <a:ext cx="2286000" cy="242979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/>
              <a:t>Public Subnet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6B5186E-126F-1E43-A8CC-891A30E6F63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303040" y="3667309"/>
            <a:ext cx="1905000" cy="15338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CDC7AE0-0E43-F041-8A41-E17EA4CBB99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663172" y="3950108"/>
            <a:ext cx="1189290" cy="118929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7773D47-EA55-FB48-9C0C-66309E245890}"/>
              </a:ext>
            </a:extLst>
          </p:cNvPr>
          <p:cNvSpPr txBox="1"/>
          <p:nvPr/>
        </p:nvSpPr>
        <p:spPr>
          <a:xfrm>
            <a:off x="9489421" y="4299437"/>
            <a:ext cx="15322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Internet</a:t>
            </a:r>
          </a:p>
        </p:txBody>
      </p:sp>
      <p:pic>
        <p:nvPicPr>
          <p:cNvPr id="23" name="Graphic 22">
            <a:extLst>
              <a:ext uri="{FF2B5EF4-FFF2-40B4-BE49-F238E27FC236}">
                <a16:creationId xmlns:a16="http://schemas.microsoft.com/office/drawing/2014/main" id="{E964F019-6B95-E542-B7CD-48255304E24C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37448" y="4264942"/>
            <a:ext cx="599412" cy="599412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B0484A8C-264C-794A-BFE2-CC84EC107C8B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606585" y="3811895"/>
            <a:ext cx="599412" cy="599412"/>
          </a:xfrm>
          <a:prstGeom prst="rect">
            <a:avLst/>
          </a:prstGeom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DED707B5-5FE6-434B-A541-06DC82151FBA}"/>
              </a:ext>
            </a:extLst>
          </p:cNvPr>
          <p:cNvCxnSpPr>
            <a:cxnSpLocks/>
          </p:cNvCxnSpPr>
          <p:nvPr/>
        </p:nvCxnSpPr>
        <p:spPr>
          <a:xfrm>
            <a:off x="5154031" y="4534639"/>
            <a:ext cx="1656043" cy="0"/>
          </a:xfrm>
          <a:prstGeom prst="straightConnector1">
            <a:avLst/>
          </a:prstGeom>
          <a:ln w="44450">
            <a:solidFill>
              <a:srgbClr val="461D64"/>
            </a:solidFill>
            <a:headEnd type="triangle"/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35" name="Graphic 34">
            <a:extLst>
              <a:ext uri="{FF2B5EF4-FFF2-40B4-BE49-F238E27FC236}">
                <a16:creationId xmlns:a16="http://schemas.microsoft.com/office/drawing/2014/main" id="{0CDB041E-DB25-E547-9D85-1D5CB2AD1FD0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758985" y="3964295"/>
            <a:ext cx="599412" cy="599412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id="{9E6CCBF6-67B9-5345-8459-336F6636E957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841308" y="3126441"/>
            <a:ext cx="616504" cy="616504"/>
          </a:xfrm>
          <a:prstGeom prst="rect">
            <a:avLst/>
          </a:prstGeom>
        </p:spPr>
      </p:pic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6392D1C-6F6E-0842-803D-977A3206E84F}"/>
              </a:ext>
            </a:extLst>
          </p:cNvPr>
          <p:cNvCxnSpPr>
            <a:cxnSpLocks/>
          </p:cNvCxnSpPr>
          <p:nvPr/>
        </p:nvCxnSpPr>
        <p:spPr>
          <a:xfrm>
            <a:off x="7661053" y="4534639"/>
            <a:ext cx="1757267" cy="7158"/>
          </a:xfrm>
          <a:prstGeom prst="straightConnector1">
            <a:avLst/>
          </a:prstGeom>
          <a:ln w="44450">
            <a:solidFill>
              <a:srgbClr val="461D64"/>
            </a:solidFill>
            <a:headEnd type="triangle"/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42" name="Graphic 41">
            <a:extLst>
              <a:ext uri="{FF2B5EF4-FFF2-40B4-BE49-F238E27FC236}">
                <a16:creationId xmlns:a16="http://schemas.microsoft.com/office/drawing/2014/main" id="{621E9AAB-B7EE-DF41-80DE-070E378B2C21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594200" y="5022858"/>
            <a:ext cx="599412" cy="599412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14E5082D-B4B8-7B47-A876-13E57896487B}"/>
              </a:ext>
            </a:extLst>
          </p:cNvPr>
          <p:cNvSpPr txBox="1"/>
          <p:nvPr/>
        </p:nvSpPr>
        <p:spPr>
          <a:xfrm>
            <a:off x="4647445" y="5230640"/>
            <a:ext cx="50658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</a:rPr>
              <a:t>NATG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EE3C62A6-5570-7245-A825-C46BD4A20D00}"/>
              </a:ext>
            </a:extLst>
          </p:cNvPr>
          <p:cNvSpPr txBox="1"/>
          <p:nvPr/>
        </p:nvSpPr>
        <p:spPr>
          <a:xfrm>
            <a:off x="4181082" y="4037827"/>
            <a:ext cx="133486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Load Balancer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B418EAA2-87EF-5E48-82AE-77569C6E8AC6}"/>
              </a:ext>
            </a:extLst>
          </p:cNvPr>
          <p:cNvSpPr txBox="1"/>
          <p:nvPr/>
        </p:nvSpPr>
        <p:spPr>
          <a:xfrm>
            <a:off x="994393" y="3896157"/>
            <a:ext cx="76459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Web</a:t>
            </a:r>
          </a:p>
          <a:p>
            <a:r>
              <a:rPr lang="en-US" sz="1100" dirty="0">
                <a:solidFill>
                  <a:schemeClr val="bg1"/>
                </a:solidFill>
              </a:rPr>
              <a:t>Servers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2BED776E-51A0-BB4A-BE12-91E98AF18BF9}"/>
              </a:ext>
            </a:extLst>
          </p:cNvPr>
          <p:cNvSpPr txBox="1"/>
          <p:nvPr/>
        </p:nvSpPr>
        <p:spPr>
          <a:xfrm>
            <a:off x="7365957" y="2882543"/>
            <a:ext cx="14222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Security Group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BF105B5A-34CC-A841-A8C8-E2DBC9C594A0}"/>
              </a:ext>
            </a:extLst>
          </p:cNvPr>
          <p:cNvSpPr txBox="1"/>
          <p:nvPr/>
        </p:nvSpPr>
        <p:spPr>
          <a:xfrm>
            <a:off x="7365957" y="4748960"/>
            <a:ext cx="15672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Public Route Table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E267FDC-C46F-7A45-94A7-513080CBF6F5}"/>
              </a:ext>
            </a:extLst>
          </p:cNvPr>
          <p:cNvSpPr txBox="1"/>
          <p:nvPr/>
        </p:nvSpPr>
        <p:spPr>
          <a:xfrm>
            <a:off x="1359234" y="5426410"/>
            <a:ext cx="15672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Private Route Table</a:t>
            </a:r>
          </a:p>
        </p:txBody>
      </p:sp>
      <p:pic>
        <p:nvPicPr>
          <p:cNvPr id="78" name="Picture 77">
            <a:extLst>
              <a:ext uri="{FF2B5EF4-FFF2-40B4-BE49-F238E27FC236}">
                <a16:creationId xmlns:a16="http://schemas.microsoft.com/office/drawing/2014/main" id="{9058E424-28F7-2446-8DC2-E3FFF7049ED0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787304" y="5016069"/>
            <a:ext cx="542838" cy="542838"/>
          </a:xfrm>
          <a:prstGeom prst="rect">
            <a:avLst/>
          </a:prstGeom>
        </p:spPr>
      </p:pic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8A0C696A-9C50-5F47-8D7A-C53BD31BDD9D}"/>
              </a:ext>
            </a:extLst>
          </p:cNvPr>
          <p:cNvCxnSpPr>
            <a:cxnSpLocks/>
          </p:cNvCxnSpPr>
          <p:nvPr/>
        </p:nvCxnSpPr>
        <p:spPr>
          <a:xfrm flipH="1">
            <a:off x="5274783" y="5365442"/>
            <a:ext cx="2011679" cy="0"/>
          </a:xfrm>
          <a:prstGeom prst="straightConnector1">
            <a:avLst/>
          </a:prstGeom>
          <a:ln w="44450">
            <a:solidFill>
              <a:srgbClr val="2B073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F7CFAE0C-B403-0C45-A3D9-FF779F72077D}"/>
              </a:ext>
            </a:extLst>
          </p:cNvPr>
          <p:cNvCxnSpPr/>
          <p:nvPr/>
        </p:nvCxnSpPr>
        <p:spPr>
          <a:xfrm flipV="1">
            <a:off x="7295606" y="5010570"/>
            <a:ext cx="0" cy="354871"/>
          </a:xfrm>
          <a:prstGeom prst="straightConnector1">
            <a:avLst/>
          </a:prstGeom>
          <a:ln w="44450">
            <a:solidFill>
              <a:srgbClr val="2B073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EED1C5B-2F1D-9147-A117-7FA21303BB40}"/>
              </a:ext>
            </a:extLst>
          </p:cNvPr>
          <p:cNvCxnSpPr>
            <a:cxnSpLocks/>
          </p:cNvCxnSpPr>
          <p:nvPr/>
        </p:nvCxnSpPr>
        <p:spPr>
          <a:xfrm flipH="1" flipV="1">
            <a:off x="2151188" y="3945126"/>
            <a:ext cx="2286261" cy="466181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6CE6BC7-082E-6947-BBF7-1BA0B999128D}"/>
              </a:ext>
            </a:extLst>
          </p:cNvPr>
          <p:cNvCxnSpPr>
            <a:cxnSpLocks/>
          </p:cNvCxnSpPr>
          <p:nvPr/>
        </p:nvCxnSpPr>
        <p:spPr>
          <a:xfrm flipH="1" flipV="1">
            <a:off x="2337569" y="4372969"/>
            <a:ext cx="2040408" cy="165249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9FF767CB-EE86-104D-8DFC-CF98E6D407B2}"/>
              </a:ext>
            </a:extLst>
          </p:cNvPr>
          <p:cNvCxnSpPr>
            <a:cxnSpLocks/>
          </p:cNvCxnSpPr>
          <p:nvPr/>
        </p:nvCxnSpPr>
        <p:spPr>
          <a:xfrm>
            <a:off x="2080384" y="4610007"/>
            <a:ext cx="2455795" cy="733590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45BBAD3-BFC9-E24E-A8F3-4DF2CA728FDB}"/>
              </a:ext>
            </a:extLst>
          </p:cNvPr>
          <p:cNvSpPr txBox="1"/>
          <p:nvPr/>
        </p:nvSpPr>
        <p:spPr>
          <a:xfrm>
            <a:off x="4437448" y="5542199"/>
            <a:ext cx="104227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EIP/ Public IP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46C2526-000A-F14C-991A-06BF9C81B209}"/>
              </a:ext>
            </a:extLst>
          </p:cNvPr>
          <p:cNvSpPr txBox="1"/>
          <p:nvPr/>
        </p:nvSpPr>
        <p:spPr>
          <a:xfrm>
            <a:off x="4090633" y="3832164"/>
            <a:ext cx="55335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chemeClr val="bg1"/>
                </a:solidFill>
              </a:rPr>
              <a:t>HTTPS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B8C6545-9852-034B-973E-D5DC3F460A24}"/>
              </a:ext>
            </a:extLst>
          </p:cNvPr>
          <p:cNvSpPr txBox="1"/>
          <p:nvPr/>
        </p:nvSpPr>
        <p:spPr>
          <a:xfrm>
            <a:off x="2672584" y="2409634"/>
            <a:ext cx="2286000" cy="523220"/>
          </a:xfrm>
          <a:prstGeom prst="rect">
            <a:avLst/>
          </a:prstGeom>
          <a:solidFill>
            <a:srgbClr val="AFA4C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AU" sz="2800" b="1" dirty="0">
                <a:solidFill>
                  <a:schemeClr val="bg1"/>
                </a:solidFill>
              </a:rPr>
              <a:t>10.0.0.0/16</a:t>
            </a:r>
            <a:endParaRPr lang="en-AU" sz="2800" dirty="0">
              <a:solidFill>
                <a:schemeClr val="bg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2AE18CD-8684-C042-9F6D-9ACF0547DE42}"/>
              </a:ext>
            </a:extLst>
          </p:cNvPr>
          <p:cNvSpPr txBox="1"/>
          <p:nvPr/>
        </p:nvSpPr>
        <p:spPr>
          <a:xfrm>
            <a:off x="991555" y="5774338"/>
            <a:ext cx="2286000" cy="523220"/>
          </a:xfrm>
          <a:prstGeom prst="rect">
            <a:avLst/>
          </a:prstGeom>
          <a:solidFill>
            <a:srgbClr val="AFA4C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AU" sz="2800" b="1" dirty="0">
                <a:solidFill>
                  <a:schemeClr val="bg1"/>
                </a:solidFill>
              </a:rPr>
              <a:t>10.0.1.0/24</a:t>
            </a:r>
            <a:endParaRPr lang="en-AU" sz="2800" dirty="0">
              <a:solidFill>
                <a:schemeClr val="bg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C02564F-973C-064D-893E-FD2FB599C8FB}"/>
              </a:ext>
            </a:extLst>
          </p:cNvPr>
          <p:cNvSpPr txBox="1"/>
          <p:nvPr/>
        </p:nvSpPr>
        <p:spPr>
          <a:xfrm>
            <a:off x="3716695" y="5774167"/>
            <a:ext cx="2286000" cy="523220"/>
          </a:xfrm>
          <a:prstGeom prst="rect">
            <a:avLst/>
          </a:prstGeom>
          <a:solidFill>
            <a:srgbClr val="AFA4C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AU" sz="2800" b="1" dirty="0">
                <a:solidFill>
                  <a:schemeClr val="bg1"/>
                </a:solidFill>
              </a:rPr>
              <a:t>10.0.2.0/24</a:t>
            </a:r>
            <a:endParaRPr lang="en-AU" sz="2800" dirty="0">
              <a:solidFill>
                <a:schemeClr val="bg1"/>
              </a:solidFill>
            </a:endParaRP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2C9B9199-4050-A643-B582-90E996860A3D}"/>
              </a:ext>
            </a:extLst>
          </p:cNvPr>
          <p:cNvCxnSpPr>
            <a:cxnSpLocks/>
            <a:endCxn id="16" idx="3"/>
          </p:cNvCxnSpPr>
          <p:nvPr/>
        </p:nvCxnSpPr>
        <p:spPr>
          <a:xfrm flipH="1" flipV="1">
            <a:off x="5479721" y="5673004"/>
            <a:ext cx="2512136" cy="176650"/>
          </a:xfrm>
          <a:prstGeom prst="straightConnector1">
            <a:avLst/>
          </a:prstGeom>
          <a:ln w="4445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638F01B2-EEB2-994D-BB29-7AEE001CD2E1}"/>
              </a:ext>
            </a:extLst>
          </p:cNvPr>
          <p:cNvSpPr txBox="1"/>
          <p:nvPr/>
        </p:nvSpPr>
        <p:spPr>
          <a:xfrm>
            <a:off x="7991858" y="5747821"/>
            <a:ext cx="1518686" cy="584775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Known to the internet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231E7C29-C9E3-1B40-8E94-388D59C139BA}"/>
              </a:ext>
            </a:extLst>
          </p:cNvPr>
          <p:cNvCxnSpPr>
            <a:cxnSpLocks/>
          </p:cNvCxnSpPr>
          <p:nvPr/>
        </p:nvCxnSpPr>
        <p:spPr>
          <a:xfrm flipH="1" flipV="1">
            <a:off x="5036861" y="4607214"/>
            <a:ext cx="2954996" cy="1242440"/>
          </a:xfrm>
          <a:prstGeom prst="straightConnector1">
            <a:avLst/>
          </a:prstGeom>
          <a:ln w="4445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D760B96E-8425-F547-AAC4-41E05EAF90CC}"/>
              </a:ext>
            </a:extLst>
          </p:cNvPr>
          <p:cNvSpPr txBox="1"/>
          <p:nvPr/>
        </p:nvSpPr>
        <p:spPr>
          <a:xfrm>
            <a:off x="4616620" y="3841620"/>
            <a:ext cx="104227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EIP/ Public IP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E6C723-E324-B24F-90A5-2A286F50EB9C}"/>
              </a:ext>
            </a:extLst>
          </p:cNvPr>
          <p:cNvSpPr txBox="1"/>
          <p:nvPr/>
        </p:nvSpPr>
        <p:spPr>
          <a:xfrm>
            <a:off x="9545011" y="5622214"/>
            <a:ext cx="20521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err="1">
                <a:solidFill>
                  <a:schemeClr val="bg1"/>
                </a:solidFill>
              </a:rPr>
              <a:t>Eg.</a:t>
            </a:r>
            <a:r>
              <a:rPr lang="en-AU" dirty="0">
                <a:solidFill>
                  <a:schemeClr val="bg1"/>
                </a:solidFill>
              </a:rPr>
              <a:t> </a:t>
            </a:r>
            <a:r>
              <a:rPr lang="en-AU" u="sng" dirty="0">
                <a:solidFill>
                  <a:schemeClr val="bg1"/>
                </a:solidFill>
              </a:rPr>
              <a:t>193.164.2</a:t>
            </a:r>
            <a:r>
              <a:rPr lang="en-AU" dirty="0">
                <a:solidFill>
                  <a:schemeClr val="bg1"/>
                </a:solidFill>
              </a:rPr>
              <a:t>.44 </a:t>
            </a:r>
          </a:p>
          <a:p>
            <a:r>
              <a:rPr lang="en-AU" dirty="0">
                <a:solidFill>
                  <a:schemeClr val="bg1"/>
                </a:solidFill>
              </a:rPr>
              <a:t>and </a:t>
            </a:r>
            <a:r>
              <a:rPr lang="en-AU" u="sng" dirty="0">
                <a:solidFill>
                  <a:schemeClr val="bg1"/>
                </a:solidFill>
              </a:rPr>
              <a:t>193.164.2.</a:t>
            </a:r>
            <a:r>
              <a:rPr lang="en-AU" dirty="0">
                <a:solidFill>
                  <a:schemeClr val="bg1"/>
                </a:solidFill>
              </a:rPr>
              <a:t>35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9959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3" grpId="0" animBg="1"/>
      <p:bldP spid="37" grpId="0" animBg="1"/>
      <p:bldP spid="39" grpId="0" animBg="1"/>
      <p:bldP spid="1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89B2D8-FD21-5546-A37F-28095C227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get into the console!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1104DE-7091-B140-B722-559718CE9B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We’re going to use step-by-step guides in GitHub to build….</a:t>
            </a:r>
          </a:p>
          <a:p>
            <a:pPr lvl="1"/>
            <a:r>
              <a:rPr lang="en-US" dirty="0"/>
              <a:t>VPC</a:t>
            </a:r>
          </a:p>
          <a:p>
            <a:pPr lvl="1"/>
            <a:r>
              <a:rPr lang="en-US" dirty="0"/>
              <a:t>Public Subnet</a:t>
            </a:r>
          </a:p>
          <a:p>
            <a:pPr lvl="1"/>
            <a:r>
              <a:rPr lang="en-US" dirty="0"/>
              <a:t>Private Subnet</a:t>
            </a:r>
          </a:p>
        </p:txBody>
      </p:sp>
    </p:spTree>
    <p:extLst>
      <p:ext uri="{BB962C8B-B14F-4D97-AF65-F5344CB8AC3E}">
        <p14:creationId xmlns:p14="http://schemas.microsoft.com/office/powerpoint/2010/main" val="3901431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9DABCA-99DC-DE4F-88C0-FAE15986B7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					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BE90D7-3DE0-1E47-A13E-7EA5CED77E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Hello, I’m Franca</a:t>
            </a:r>
          </a:p>
          <a:p>
            <a:r>
              <a:rPr lang="en-US" dirty="0"/>
              <a:t>Platform Engineer @ SEEK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68FC19-B2C4-D04E-A064-A1AEBE94BB0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5435091"/>
          </a:xfrm>
        </p:spPr>
        <p:txBody>
          <a:bodyPr/>
          <a:lstStyle/>
          <a:p>
            <a:r>
              <a:rPr lang="en-US" dirty="0"/>
              <a:t>Currently responsible for supporting </a:t>
            </a:r>
            <a:r>
              <a:rPr lang="en-US" dirty="0" err="1"/>
              <a:t>Seek’s</a:t>
            </a:r>
            <a:r>
              <a:rPr lang="en-US" dirty="0"/>
              <a:t> Shared Cloud Networking solutions!</a:t>
            </a:r>
          </a:p>
          <a:p>
            <a:endParaRPr lang="en-US" dirty="0"/>
          </a:p>
          <a:p>
            <a:r>
              <a:rPr lang="en-US" dirty="0"/>
              <a:t>Co-</a:t>
            </a:r>
            <a:r>
              <a:rPr lang="en-US" dirty="0" err="1"/>
              <a:t>Organiser</a:t>
            </a:r>
            <a:r>
              <a:rPr lang="en-US" dirty="0"/>
              <a:t> for DevOps Girls</a:t>
            </a:r>
          </a:p>
          <a:p>
            <a:endParaRPr lang="en-US" dirty="0"/>
          </a:p>
          <a:p>
            <a:r>
              <a:rPr lang="en-US" dirty="0"/>
              <a:t>‘Fell’ into Cloud Networking, but LOVE it!</a:t>
            </a:r>
          </a:p>
          <a:p>
            <a:endParaRPr lang="en-US" dirty="0"/>
          </a:p>
          <a:p>
            <a:r>
              <a:rPr lang="en-US" dirty="0"/>
              <a:t>Passionate about diversity, inclusion and non-traditional pathways to technology</a:t>
            </a:r>
          </a:p>
          <a:p>
            <a:endParaRPr lang="en-US" dirty="0"/>
          </a:p>
          <a:p>
            <a:r>
              <a:rPr lang="en-US" dirty="0"/>
              <a:t>Always learning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2EF6F3-F61A-B44C-8865-79D4CAD0A7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1595" y="1433204"/>
            <a:ext cx="2611699" cy="2256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5254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>
            <a:extLst>
              <a:ext uri="{FF2B5EF4-FFF2-40B4-BE49-F238E27FC236}">
                <a16:creationId xmlns:a16="http://schemas.microsoft.com/office/drawing/2014/main" id="{85B3A411-39CB-4453-9F3D-FA48206632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8D59EC2-0166-41A5-B253-88E6BF28E4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 bwMode="white">
          <a:xfrm>
            <a:off x="0" y="4525094"/>
            <a:ext cx="12203151" cy="2344057"/>
            <a:chOff x="0" y="4525094"/>
            <a:chExt cx="12203151" cy="2344057"/>
          </a:xfrm>
        </p:grpSpPr>
        <p:sp>
          <p:nvSpPr>
            <p:cNvPr id="12" name="Freeform 9">
              <a:extLst>
                <a:ext uri="{FF2B5EF4-FFF2-40B4-BE49-F238E27FC236}">
                  <a16:creationId xmlns:a16="http://schemas.microsoft.com/office/drawing/2014/main" id="{8C425FAF-4FCC-494A-B22F-84509E3923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>
              <a:off x="0" y="4525094"/>
              <a:ext cx="12192000" cy="2332906"/>
            </a:xfrm>
            <a:custGeom>
              <a:avLst/>
              <a:gdLst>
                <a:gd name="connsiteX0" fmla="*/ 0 w 12192000"/>
                <a:gd name="connsiteY0" fmla="*/ 0 h 2332906"/>
                <a:gd name="connsiteX1" fmla="*/ 1996017 w 12192000"/>
                <a:gd name="connsiteY1" fmla="*/ 0 h 2332906"/>
                <a:gd name="connsiteX2" fmla="*/ 2377017 w 12192000"/>
                <a:gd name="connsiteY2" fmla="*/ 263783 h 2332906"/>
                <a:gd name="connsiteX3" fmla="*/ 2385484 w 12192000"/>
                <a:gd name="connsiteY3" fmla="*/ 266713 h 2332906"/>
                <a:gd name="connsiteX4" fmla="*/ 2398184 w 12192000"/>
                <a:gd name="connsiteY4" fmla="*/ 271110 h 2332906"/>
                <a:gd name="connsiteX5" fmla="*/ 2410883 w 12192000"/>
                <a:gd name="connsiteY5" fmla="*/ 275506 h 2332906"/>
                <a:gd name="connsiteX6" fmla="*/ 2421467 w 12192000"/>
                <a:gd name="connsiteY6" fmla="*/ 275506 h 2332906"/>
                <a:gd name="connsiteX7" fmla="*/ 2434167 w 12192000"/>
                <a:gd name="connsiteY7" fmla="*/ 275506 h 2332906"/>
                <a:gd name="connsiteX8" fmla="*/ 2444750 w 12192000"/>
                <a:gd name="connsiteY8" fmla="*/ 271110 h 2332906"/>
                <a:gd name="connsiteX9" fmla="*/ 2457450 w 12192000"/>
                <a:gd name="connsiteY9" fmla="*/ 266713 h 2332906"/>
                <a:gd name="connsiteX10" fmla="*/ 2465917 w 12192000"/>
                <a:gd name="connsiteY10" fmla="*/ 263783 h 2332906"/>
                <a:gd name="connsiteX11" fmla="*/ 2846917 w 12192000"/>
                <a:gd name="connsiteY11" fmla="*/ 0 h 2332906"/>
                <a:gd name="connsiteX12" fmla="*/ 12192000 w 12192000"/>
                <a:gd name="connsiteY12" fmla="*/ 0 h 2332906"/>
                <a:gd name="connsiteX13" fmla="*/ 12192000 w 12192000"/>
                <a:gd name="connsiteY13" fmla="*/ 2332906 h 2332906"/>
                <a:gd name="connsiteX14" fmla="*/ 0 w 12192000"/>
                <a:gd name="connsiteY14" fmla="*/ 2332906 h 2332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192000" h="2332906">
                  <a:moveTo>
                    <a:pt x="0" y="0"/>
                  </a:moveTo>
                  <a:lnTo>
                    <a:pt x="1996017" y="0"/>
                  </a:lnTo>
                  <a:lnTo>
                    <a:pt x="2377017" y="263783"/>
                  </a:lnTo>
                  <a:lnTo>
                    <a:pt x="2385484" y="266713"/>
                  </a:lnTo>
                  <a:lnTo>
                    <a:pt x="2398184" y="271110"/>
                  </a:lnTo>
                  <a:lnTo>
                    <a:pt x="2410883" y="275506"/>
                  </a:lnTo>
                  <a:lnTo>
                    <a:pt x="2421467" y="275506"/>
                  </a:lnTo>
                  <a:lnTo>
                    <a:pt x="2434167" y="275506"/>
                  </a:lnTo>
                  <a:lnTo>
                    <a:pt x="2444750" y="271110"/>
                  </a:lnTo>
                  <a:lnTo>
                    <a:pt x="2457450" y="266713"/>
                  </a:lnTo>
                  <a:lnTo>
                    <a:pt x="2465917" y="263783"/>
                  </a:lnTo>
                  <a:lnTo>
                    <a:pt x="2846917" y="0"/>
                  </a:lnTo>
                  <a:lnTo>
                    <a:pt x="12192000" y="0"/>
                  </a:lnTo>
                  <a:lnTo>
                    <a:pt x="12192000" y="2332906"/>
                  </a:lnTo>
                  <a:lnTo>
                    <a:pt x="0" y="2332906"/>
                  </a:lnTo>
                  <a:close/>
                </a:path>
              </a:pathLst>
            </a:custGeom>
            <a:solidFill>
              <a:schemeClr val="bg1">
                <a:lumMod val="85000"/>
                <a:lumOff val="1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2650E85A-A0C2-4F77-B982-28078367B1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 flipH="1">
              <a:off x="3820" y="4536245"/>
              <a:ext cx="5660999" cy="2332906"/>
            </a:xfrm>
            <a:prstGeom prst="triangle">
              <a:avLst>
                <a:gd name="adj" fmla="val 100000"/>
              </a:avLst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682B893C-2914-472F-8F64-8A0E652342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>
              <a:off x="4813714" y="4536245"/>
              <a:ext cx="7389437" cy="2332906"/>
            </a:xfrm>
            <a:prstGeom prst="triangle">
              <a:avLst>
                <a:gd name="adj" fmla="val 100000"/>
              </a:avLst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1342AA0-AE41-E847-BE59-6C12C0D279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4817533"/>
            <a:ext cx="10572000" cy="77952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Bec our Teaching Assistant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9BAB544-9AF2-AC43-95C0-759B04D6FE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5457" y="640080"/>
            <a:ext cx="9006840" cy="3602736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41149092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>
            <a:extLst>
              <a:ext uri="{FF2B5EF4-FFF2-40B4-BE49-F238E27FC236}">
                <a16:creationId xmlns:a16="http://schemas.microsoft.com/office/drawing/2014/main" id="{E5A10C92-5805-4C39-9BF6-507F3B9661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54047A07-72EC-41BC-A55F-C264F639FB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16813EF7-689A-B34D-901A-35FEF4BB84C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alphaModFix amt="50000"/>
          </a:blip>
          <a:srcRect b="1877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F62194D-5F83-B54A-9F19-389C25B19B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1449147"/>
            <a:ext cx="10572000" cy="373245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1" dirty="0"/>
              <a:t>Who are you?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6FB7C39-6D5C-4246-859F-D3E77C879423}"/>
              </a:ext>
            </a:extLst>
          </p:cNvPr>
          <p:cNvSpPr txBox="1"/>
          <p:nvPr/>
        </p:nvSpPr>
        <p:spPr>
          <a:xfrm>
            <a:off x="5840607" y="6359694"/>
            <a:ext cx="63513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Image sourced from: </a:t>
            </a:r>
            <a:r>
              <a:rPr lang="en-AU" sz="1600" dirty="0">
                <a:hlinkClick r:id="rId3"/>
              </a:rPr>
              <a:t>https://broadlygenderphotos.vice.com/</a:t>
            </a:r>
            <a:endParaRPr lang="en-US" sz="16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99C2BAF-7B6B-0F4B-9919-561F8961847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7008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D9341-6543-D842-AB59-9C1F12DDE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1 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E81B98-1217-3B4E-8C16-9B24CC24A1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 days of cloud network security concepts!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46F8AA-4F8B-BF48-ACF6-FE2CAC37922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/>
          </a:bodyPr>
          <a:lstStyle/>
          <a:p>
            <a:r>
              <a:rPr lang="en-US" dirty="0"/>
              <a:t>Agenda Day 1:</a:t>
            </a:r>
          </a:p>
          <a:p>
            <a:pPr lvl="1"/>
            <a:r>
              <a:rPr lang="en-US" dirty="0"/>
              <a:t>Express AWS Primer</a:t>
            </a:r>
          </a:p>
          <a:p>
            <a:r>
              <a:rPr lang="en-US" dirty="0"/>
              <a:t>Morning Tea 10:15am-10:30am</a:t>
            </a:r>
          </a:p>
          <a:p>
            <a:pPr lvl="1"/>
            <a:r>
              <a:rPr lang="en-US" dirty="0"/>
              <a:t>Express Networking Primer</a:t>
            </a:r>
          </a:p>
          <a:p>
            <a:r>
              <a:rPr lang="en-US" dirty="0"/>
              <a:t>Lunch 12pm-12:45pm</a:t>
            </a:r>
          </a:p>
          <a:p>
            <a:pPr lvl="1"/>
            <a:r>
              <a:rPr lang="en-US" dirty="0"/>
              <a:t>Setting up our Cloud Network</a:t>
            </a:r>
          </a:p>
          <a:p>
            <a:r>
              <a:rPr lang="en-US" dirty="0"/>
              <a:t>Afternoon Tea 2pm-2.15pm</a:t>
            </a:r>
          </a:p>
          <a:p>
            <a:pPr lvl="1"/>
            <a:r>
              <a:rPr lang="en-US" dirty="0"/>
              <a:t>Network Testing</a:t>
            </a:r>
          </a:p>
          <a:p>
            <a:pPr lvl="1"/>
            <a:r>
              <a:rPr lang="en-US" dirty="0"/>
              <a:t>Whiteboarding</a:t>
            </a:r>
          </a:p>
          <a:p>
            <a:r>
              <a:rPr lang="en-US" dirty="0"/>
              <a:t>Wrap-Up by 4pm</a:t>
            </a:r>
          </a:p>
        </p:txBody>
      </p:sp>
    </p:spTree>
    <p:extLst>
      <p:ext uri="{BB962C8B-B14F-4D97-AF65-F5344CB8AC3E}">
        <p14:creationId xmlns:p14="http://schemas.microsoft.com/office/powerpoint/2010/main" val="14024634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1BC64-F205-4D40-912A-D07736184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Modes of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2D75A0-6804-EB43-BFCB-50A09196A0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580767"/>
          </a:xfrm>
        </p:spPr>
        <p:txBody>
          <a:bodyPr anchor="ctr"/>
          <a:lstStyle/>
          <a:p>
            <a:pPr marL="0" indent="0">
              <a:buNone/>
            </a:pPr>
            <a:r>
              <a:rPr lang="en-US" sz="3200" dirty="0"/>
              <a:t>Theory</a:t>
            </a:r>
          </a:p>
          <a:p>
            <a:pPr marL="0" indent="0">
              <a:buNone/>
            </a:pPr>
            <a:r>
              <a:rPr lang="en-US" dirty="0"/>
              <a:t>We’ll introduce you to some concepts and answer questions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3BD8D0-462E-BE4F-BC2F-7779E0F3D5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87415" y="2222288"/>
            <a:ext cx="5194583" cy="3433158"/>
          </a:xfrm>
        </p:spPr>
        <p:txBody>
          <a:bodyPr anchor="ctr"/>
          <a:lstStyle/>
          <a:p>
            <a:pPr marL="0" indent="0">
              <a:buNone/>
            </a:pPr>
            <a:r>
              <a:rPr lang="en-US" sz="3200" dirty="0"/>
              <a:t>Hands On</a:t>
            </a:r>
          </a:p>
          <a:p>
            <a:pPr marL="0" indent="0">
              <a:buNone/>
            </a:pPr>
            <a:r>
              <a:rPr lang="en-US" dirty="0"/>
              <a:t>We’ll jump into the AWS console and start creating our cloud networks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Graphic 5" descr="Blackboard">
            <a:extLst>
              <a:ext uri="{FF2B5EF4-FFF2-40B4-BE49-F238E27FC236}">
                <a16:creationId xmlns:a16="http://schemas.microsoft.com/office/drawing/2014/main" id="{2210F782-D9E9-714C-8520-6B3BD97515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04003" y="4796650"/>
            <a:ext cx="914400" cy="914400"/>
          </a:xfrm>
          <a:prstGeom prst="rect">
            <a:avLst/>
          </a:prstGeom>
        </p:spPr>
      </p:pic>
      <p:pic>
        <p:nvPicPr>
          <p:cNvPr id="8" name="Graphic 7" descr="Closed book">
            <a:extLst>
              <a:ext uri="{FF2B5EF4-FFF2-40B4-BE49-F238E27FC236}">
                <a16:creationId xmlns:a16="http://schemas.microsoft.com/office/drawing/2014/main" id="{B28E6035-4AFE-2341-8BC7-F19E39B86D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41100" y="4796650"/>
            <a:ext cx="914400" cy="914400"/>
          </a:xfrm>
          <a:prstGeom prst="rect">
            <a:avLst/>
          </a:prstGeom>
        </p:spPr>
      </p:pic>
      <p:pic>
        <p:nvPicPr>
          <p:cNvPr id="10" name="Graphic 9" descr="Open book">
            <a:extLst>
              <a:ext uri="{FF2B5EF4-FFF2-40B4-BE49-F238E27FC236}">
                <a16:creationId xmlns:a16="http://schemas.microsoft.com/office/drawing/2014/main" id="{5FEB0357-E0CB-9749-9FE2-BAC2B4C8983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707985" y="4796650"/>
            <a:ext cx="914400" cy="914400"/>
          </a:xfrm>
          <a:prstGeom prst="rect">
            <a:avLst/>
          </a:prstGeom>
        </p:spPr>
      </p:pic>
      <p:pic>
        <p:nvPicPr>
          <p:cNvPr id="12" name="Graphic 11" descr="Laptop">
            <a:extLst>
              <a:ext uri="{FF2B5EF4-FFF2-40B4-BE49-F238E27FC236}">
                <a16:creationId xmlns:a16="http://schemas.microsoft.com/office/drawing/2014/main" id="{F8A221BF-95CA-B94F-8222-C5066BB5705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060441" y="4741045"/>
            <a:ext cx="914400" cy="914400"/>
          </a:xfrm>
          <a:prstGeom prst="rect">
            <a:avLst/>
          </a:prstGeom>
        </p:spPr>
      </p:pic>
      <p:pic>
        <p:nvPicPr>
          <p:cNvPr id="14" name="Graphic 13" descr="Robot">
            <a:extLst>
              <a:ext uri="{FF2B5EF4-FFF2-40B4-BE49-F238E27FC236}">
                <a16:creationId xmlns:a16="http://schemas.microsoft.com/office/drawing/2014/main" id="{30361235-7951-0545-823A-15799BF1BCB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336500" y="4796650"/>
            <a:ext cx="914400" cy="914400"/>
          </a:xfrm>
          <a:prstGeom prst="rect">
            <a:avLst/>
          </a:prstGeom>
        </p:spPr>
      </p:pic>
      <p:pic>
        <p:nvPicPr>
          <p:cNvPr id="18" name="Graphic 17" descr="Cloud Computing">
            <a:extLst>
              <a:ext uri="{FF2B5EF4-FFF2-40B4-BE49-F238E27FC236}">
                <a16:creationId xmlns:a16="http://schemas.microsoft.com/office/drawing/2014/main" id="{03915672-A4B9-7E42-B422-BEE5215634E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612934" y="479665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5686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1BC64-F205-4D40-912A-D07736184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of Conduct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05C50B6-9D0F-884B-B669-C583C10E37F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How to ask questions</a:t>
            </a:r>
          </a:p>
          <a:p>
            <a:r>
              <a:rPr lang="en-US" dirty="0"/>
              <a:t>Getting help if you’re stuck during the practical</a:t>
            </a:r>
          </a:p>
          <a:p>
            <a:r>
              <a:rPr lang="en-US" dirty="0"/>
              <a:t>Fight virtual fatigue</a:t>
            </a:r>
          </a:p>
          <a:p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E480E37F-A61F-024E-817D-CD568EDFEF7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5767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40C523-6546-B043-9A39-1A24F8489E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Networking 101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AC333C-896B-EF4A-B441-59AC5421DBF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Digital Copy:</a:t>
            </a:r>
          </a:p>
          <a:p>
            <a:pPr marL="0" indent="0">
              <a:buNone/>
            </a:pPr>
            <a:r>
              <a:rPr lang="en-US" dirty="0" err="1"/>
              <a:t>Jvns.ca</a:t>
            </a:r>
            <a:r>
              <a:rPr lang="en-US" dirty="0"/>
              <a:t>/networking-</a:t>
            </a:r>
            <a:r>
              <a:rPr lang="en-US" dirty="0" err="1"/>
              <a:t>zine.pdf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Created by Julia Evans </a:t>
            </a:r>
          </a:p>
          <a:p>
            <a:pPr marL="0" indent="0">
              <a:buNone/>
            </a:pPr>
            <a:r>
              <a:rPr lang="en-US" dirty="0"/>
              <a:t>	 @b0rk 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A3EF665-7971-3E4A-82EF-16ECD5BB56D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722075" y="133472"/>
            <a:ext cx="4351712" cy="6591055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6272F57-E030-2848-880E-56C5A5169FA3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53915" y="4409301"/>
            <a:ext cx="528595" cy="528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52018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Custom 9">
      <a:dk1>
        <a:srgbClr val="222222"/>
      </a:dk1>
      <a:lt1>
        <a:srgbClr val="FFFFFF"/>
      </a:lt1>
      <a:dk2>
        <a:srgbClr val="313131"/>
      </a:dk2>
      <a:lt2>
        <a:srgbClr val="FEFAC9"/>
      </a:lt2>
      <a:accent1>
        <a:srgbClr val="E56F83"/>
      </a:accent1>
      <a:accent2>
        <a:srgbClr val="F3A447"/>
      </a:accent2>
      <a:accent3>
        <a:srgbClr val="E7BC29"/>
      </a:accent3>
      <a:accent4>
        <a:srgbClr val="92BBD0"/>
      </a:accent4>
      <a:accent5>
        <a:srgbClr val="9C85C0"/>
      </a:accent5>
      <a:accent6>
        <a:srgbClr val="809EC2"/>
      </a:accent6>
      <a:hlink>
        <a:srgbClr val="F7ECFF"/>
      </a:hlink>
      <a:folHlink>
        <a:srgbClr val="7F6F6F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ACECE1E4-636E-48DB-87ED-4A76DC93378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8286</TotalTime>
  <Words>1097</Words>
  <Application>Microsoft Macintosh PowerPoint</Application>
  <PresentationFormat>Widescreen</PresentationFormat>
  <Paragraphs>212</Paragraphs>
  <Slides>21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Calibri</vt:lpstr>
      <vt:lpstr>Century Gothic</vt:lpstr>
      <vt:lpstr>Wingdings 2</vt:lpstr>
      <vt:lpstr>Quotable</vt:lpstr>
      <vt:lpstr>PowerPoint Presentation</vt:lpstr>
      <vt:lpstr>Cloud Network Security</vt:lpstr>
      <vt:lpstr>     </vt:lpstr>
      <vt:lpstr>Bec our Teaching Assistant</vt:lpstr>
      <vt:lpstr>Who are you?</vt:lpstr>
      <vt:lpstr>Day 1 Agenda</vt:lpstr>
      <vt:lpstr>Two Modes of Learning</vt:lpstr>
      <vt:lpstr>Code of Conduct</vt:lpstr>
      <vt:lpstr>Networking 101</vt:lpstr>
      <vt:lpstr>The what and why of AWS</vt:lpstr>
      <vt:lpstr>History: What came before AWS?</vt:lpstr>
      <vt:lpstr>Shared Responsibility Model</vt:lpstr>
      <vt:lpstr>Networking OSI Model (Open Systems Interconnection)</vt:lpstr>
      <vt:lpstr>Cloud Networks - AWS</vt:lpstr>
      <vt:lpstr>Intro to AWS Networking Resources</vt:lpstr>
      <vt:lpstr>What does this look like as infra?</vt:lpstr>
      <vt:lpstr>IPs and CIDR Ranges</vt:lpstr>
      <vt:lpstr>Key Terms…</vt:lpstr>
      <vt:lpstr>Subnetting</vt:lpstr>
      <vt:lpstr>How does this apply to our network?</vt:lpstr>
      <vt:lpstr>Let’s get into the console!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Franca Moretto</dc:creator>
  <cp:lastModifiedBy>Franca Moretto</cp:lastModifiedBy>
  <cp:revision>3</cp:revision>
  <dcterms:created xsi:type="dcterms:W3CDTF">2020-05-18T06:43:23Z</dcterms:created>
  <dcterms:modified xsi:type="dcterms:W3CDTF">2020-05-24T00:50:02Z</dcterms:modified>
</cp:coreProperties>
</file>